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0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_rels/notesSlide1.xml.rels" ContentType="application/vnd.openxmlformats-package.relationships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9.xml.rels" ContentType="application/vnd.openxmlformats-package.relationships+xml"/>
  <Override PartName="/ppt/media/image28.jpeg" ContentType="image/jpeg"/>
  <Override PartName="/ppt/media/image1.png" ContentType="image/png"/>
  <Override PartName="/ppt/media/image2.png" ContentType="image/png"/>
  <Override PartName="/ppt/media/image17.jpeg" ContentType="image/jpe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23.jpeg" ContentType="image/jpeg"/>
  <Override PartName="/ppt/media/image9.png" ContentType="image/png"/>
  <Override PartName="/ppt/media/image10.png" ContentType="image/png"/>
  <Override PartName="/ppt/media/image29.jpeg" ContentType="image/jpeg"/>
  <Override PartName="/ppt/media/image11.jpeg" ContentType="image/jpeg"/>
  <Override PartName="/ppt/media/image12.jpeg" ContentType="image/jpeg"/>
  <Override PartName="/ppt/media/image13.png" ContentType="image/png"/>
  <Override PartName="/ppt/media/image14.jpeg" ContentType="image/jpeg"/>
  <Override PartName="/ppt/media/image15.jpeg" ContentType="image/jpeg"/>
  <Override PartName="/ppt/media/image16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30.jpeg" ContentType="image/jpeg"/>
  <Override PartName="/ppt/slideLayouts/slideLayout31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35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120.xml.rels" ContentType="application/vnd.openxmlformats-package.relationship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  <p:sldMasterId id="2147483765" r:id="rId11"/>
  </p:sldMasterIdLst>
  <p:notesMasterIdLst>
    <p:notesMasterId r:id="rId12"/>
  </p:notes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</p:sldIdLst>
  <p:sldSz cx="12192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notesMaster" Target="notesMasters/notesMaster1.xml"/><Relationship Id="rId13" Type="http://schemas.openxmlformats.org/officeDocument/2006/relationships/slide" Target="slides/slide1.xml"/><Relationship Id="rId14" Type="http://schemas.openxmlformats.org/officeDocument/2006/relationships/slide" Target="slides/slide2.xml"/><Relationship Id="rId15" Type="http://schemas.openxmlformats.org/officeDocument/2006/relationships/slide" Target="slides/slide3.xml"/><Relationship Id="rId16" Type="http://schemas.openxmlformats.org/officeDocument/2006/relationships/slide" Target="slides/slide4.xml"/><Relationship Id="rId17" Type="http://schemas.openxmlformats.org/officeDocument/2006/relationships/slide" Target="slides/slide5.xml"/><Relationship Id="rId18" Type="http://schemas.openxmlformats.org/officeDocument/2006/relationships/slide" Target="slides/slide6.xml"/><Relationship Id="rId19" Type="http://schemas.openxmlformats.org/officeDocument/2006/relationships/slide" Target="slides/slide7.xml"/><Relationship Id="rId20" Type="http://schemas.openxmlformats.org/officeDocument/2006/relationships/slide" Target="slides/slide8.xml"/><Relationship Id="rId21" Type="http://schemas.openxmlformats.org/officeDocument/2006/relationships/slide" Target="slides/slide9.xml"/><Relationship Id="rId22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1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cs-CZ" sz="4400" spc="-1" strike="noStrike">
                <a:latin typeface="Arial"/>
              </a:rPr>
              <a:t>Klikněte pro přesun snímku</a:t>
            </a:r>
            <a:endParaRPr b="0" lang="cs-CZ" sz="4400" spc="-1" strike="noStrike">
              <a:latin typeface="Arial"/>
            </a:endParaRPr>
          </a:p>
        </p:txBody>
      </p:sp>
      <p:sp>
        <p:nvSpPr>
          <p:cNvPr id="53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cs-CZ" sz="2000" spc="-1" strike="noStrike">
                <a:latin typeface="Arial"/>
              </a:rPr>
              <a:t>Klikněte pro úpravu formátu komentářů</a:t>
            </a:r>
            <a:endParaRPr b="0" lang="cs-CZ" sz="2000" spc="-1" strike="noStrike">
              <a:latin typeface="Arial"/>
            </a:endParaRPr>
          </a:p>
        </p:txBody>
      </p:sp>
      <p:sp>
        <p:nvSpPr>
          <p:cNvPr id="54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cs-CZ" sz="1400" spc="-1" strike="noStrike">
                <a:latin typeface="Times New Roman"/>
              </a:rPr>
              <a:t>&lt;záhlaví&gt;</a:t>
            </a:r>
            <a:endParaRPr b="0" lang="cs-CZ" sz="1400" spc="-1" strike="noStrike">
              <a:latin typeface="Times New Roman"/>
            </a:endParaRPr>
          </a:p>
        </p:txBody>
      </p:sp>
      <p:sp>
        <p:nvSpPr>
          <p:cNvPr id="541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r"/>
            <a:r>
              <a:rPr b="0" lang="cs-CZ" sz="1400" spc="-1" strike="noStrike">
                <a:latin typeface="Times New Roman"/>
              </a:rPr>
              <a:t>&lt;datum/čas&gt;</a:t>
            </a:r>
            <a:endParaRPr b="0" lang="cs-CZ" sz="1400" spc="-1" strike="noStrike">
              <a:latin typeface="Times New Roman"/>
            </a:endParaRPr>
          </a:p>
        </p:txBody>
      </p:sp>
      <p:sp>
        <p:nvSpPr>
          <p:cNvPr id="542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r>
              <a:rPr b="0" lang="cs-CZ" sz="1400" spc="-1" strike="noStrike">
                <a:latin typeface="Times New Roman"/>
              </a:rPr>
              <a:t>&lt;zápatí&gt;</a:t>
            </a:r>
            <a:endParaRPr b="0" lang="cs-CZ" sz="1400" spc="-1" strike="noStrike">
              <a:latin typeface="Times New Roman"/>
            </a:endParaRPr>
          </a:p>
        </p:txBody>
      </p:sp>
      <p:sp>
        <p:nvSpPr>
          <p:cNvPr id="543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/>
            <a:fld id="{A1AC2786-23BD-471B-9345-5E89CC53EC18}" type="slidenum">
              <a:rPr b="0" lang="cs-CZ" sz="1400" spc="-1" strike="noStrike">
                <a:latin typeface="Times New Roman"/>
              </a:rPr>
              <a:t>&lt;číslo&gt;</a:t>
            </a:fld>
            <a:endParaRPr b="0" lang="cs-CZ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4960" cy="3084840"/>
          </a:xfrm>
          <a:prstGeom prst="rect">
            <a:avLst/>
          </a:prstGeom>
          <a:ln w="0">
            <a:noFill/>
          </a:ln>
        </p:spPr>
      </p:sp>
      <p:sp>
        <p:nvSpPr>
          <p:cNvPr id="5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cs-CZ" sz="2000" spc="-1" strike="noStrike">
              <a:latin typeface="Arial"/>
            </a:endParaRPr>
          </a:p>
        </p:txBody>
      </p:sp>
      <p:sp>
        <p:nvSpPr>
          <p:cNvPr id="589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45D50650-E613-428F-B1DF-871A4F2AB778}" type="slidenum"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&lt;číslo&gt;</a:t>
            </a:fld>
            <a:endParaRPr b="0" lang="cs-CZ" sz="1200" spc="-1" strike="noStrike"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4960" cy="3084840"/>
          </a:xfrm>
          <a:prstGeom prst="rect">
            <a:avLst/>
          </a:prstGeom>
          <a:ln w="0">
            <a:noFill/>
          </a:ln>
        </p:spPr>
      </p:sp>
      <p:sp>
        <p:nvSpPr>
          <p:cNvPr id="59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cs-CZ" sz="2000" spc="-1" strike="noStrike">
              <a:latin typeface="Arial"/>
            </a:endParaRPr>
          </a:p>
        </p:txBody>
      </p:sp>
      <p:sp>
        <p:nvSpPr>
          <p:cNvPr id="592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453C2F76-B223-4F42-A7A7-BA3C6501CA3C}" type="slidenum"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&lt;číslo&gt;</a:t>
            </a:fld>
            <a:endParaRPr b="0" lang="cs-CZ" sz="1200" spc="-1" strike="noStrike"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4960" cy="3084840"/>
          </a:xfrm>
          <a:prstGeom prst="rect">
            <a:avLst/>
          </a:prstGeom>
          <a:ln w="0">
            <a:noFill/>
          </a:ln>
        </p:spPr>
      </p:sp>
      <p:sp>
        <p:nvSpPr>
          <p:cNvPr id="59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cs-CZ" sz="2000" spc="-1" strike="noStrike">
              <a:latin typeface="Arial"/>
            </a:endParaRPr>
          </a:p>
        </p:txBody>
      </p:sp>
      <p:sp>
        <p:nvSpPr>
          <p:cNvPr id="595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5129C066-7B88-4C4B-8ADD-58C972F1EF59}" type="slidenum"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&lt;číslo&gt;</a:t>
            </a:fld>
            <a:endParaRPr b="0" lang="cs-CZ" sz="1200" spc="-1" strike="noStrike"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4960" cy="3084840"/>
          </a:xfrm>
          <a:prstGeom prst="rect">
            <a:avLst/>
          </a:prstGeom>
          <a:ln w="0">
            <a:noFill/>
          </a:ln>
        </p:spPr>
      </p:sp>
      <p:sp>
        <p:nvSpPr>
          <p:cNvPr id="59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cs-CZ" sz="2000" spc="-1" strike="noStrike">
              <a:latin typeface="Arial"/>
            </a:endParaRPr>
          </a:p>
        </p:txBody>
      </p:sp>
      <p:sp>
        <p:nvSpPr>
          <p:cNvPr id="598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B75AECAE-D12B-4B65-BB2B-28C44DEBF631}" type="slidenum"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&lt;číslo&gt;</a:t>
            </a:fld>
            <a:endParaRPr b="0" lang="cs-CZ" sz="1200" spc="-1" strike="noStrike"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4960" cy="3084840"/>
          </a:xfrm>
          <a:prstGeom prst="rect">
            <a:avLst/>
          </a:prstGeom>
          <a:ln w="0">
            <a:noFill/>
          </a:ln>
        </p:spPr>
      </p:sp>
      <p:sp>
        <p:nvSpPr>
          <p:cNvPr id="6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cs-CZ" sz="2000" spc="-1" strike="noStrike">
              <a:latin typeface="Arial"/>
            </a:endParaRPr>
          </a:p>
        </p:txBody>
      </p:sp>
      <p:sp>
        <p:nvSpPr>
          <p:cNvPr id="601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D193B031-C17B-4613-8C6F-9D670E815368}" type="slidenum"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&lt;číslo&gt;</a:t>
            </a:fld>
            <a:endParaRPr b="0" lang="cs-CZ" sz="1200" spc="-1" strike="noStrike"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4960" cy="3084840"/>
          </a:xfrm>
          <a:prstGeom prst="rect">
            <a:avLst/>
          </a:prstGeom>
          <a:ln w="0">
            <a:noFill/>
          </a:ln>
        </p:spPr>
      </p:sp>
      <p:sp>
        <p:nvSpPr>
          <p:cNvPr id="6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cs-CZ" sz="2000" spc="-1" strike="noStrike">
              <a:latin typeface="Arial"/>
            </a:endParaRPr>
          </a:p>
        </p:txBody>
      </p:sp>
      <p:sp>
        <p:nvSpPr>
          <p:cNvPr id="604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5B33ACE0-E1B6-4834-A11A-859202D9B522}" type="slidenum"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&lt;číslo&gt;</a:t>
            </a:fld>
            <a:endParaRPr b="0" lang="cs-CZ" sz="1200" spc="-1" strike="noStrike"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4960" cy="3084840"/>
          </a:xfrm>
          <a:prstGeom prst="rect">
            <a:avLst/>
          </a:prstGeom>
          <a:ln w="0">
            <a:noFill/>
          </a:ln>
        </p:spPr>
      </p:sp>
      <p:sp>
        <p:nvSpPr>
          <p:cNvPr id="60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cs-CZ" sz="2000" spc="-1" strike="noStrike">
              <a:latin typeface="Arial"/>
            </a:endParaRPr>
          </a:p>
        </p:txBody>
      </p:sp>
      <p:sp>
        <p:nvSpPr>
          <p:cNvPr id="607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0DFBF45A-DF8D-4DFD-9A94-C150149675E7}" type="slidenum"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&lt;číslo&gt;</a:t>
            </a:fld>
            <a:endParaRPr b="0" lang="cs-CZ" sz="1200" spc="-1" strike="noStrike"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4960" cy="3084840"/>
          </a:xfrm>
          <a:prstGeom prst="rect">
            <a:avLst/>
          </a:prstGeom>
          <a:ln w="0">
            <a:noFill/>
          </a:ln>
        </p:spPr>
      </p:sp>
      <p:sp>
        <p:nvSpPr>
          <p:cNvPr id="6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cs-CZ" sz="2000" spc="-1" strike="noStrike">
              <a:latin typeface="Arial"/>
            </a:endParaRPr>
          </a:p>
        </p:txBody>
      </p:sp>
      <p:sp>
        <p:nvSpPr>
          <p:cNvPr id="610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96DE590B-2107-4E05-8AF4-D9C67B6D3BD5}" type="slidenum"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&lt;číslo&gt;</a:t>
            </a:fld>
            <a:endParaRPr b="0" lang="cs-CZ" sz="1200" spc="-1" strike="noStrike"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4960" cy="3084840"/>
          </a:xfrm>
          <a:prstGeom prst="rect">
            <a:avLst/>
          </a:prstGeom>
          <a:ln w="0">
            <a:noFill/>
          </a:ln>
        </p:spPr>
      </p:sp>
      <p:sp>
        <p:nvSpPr>
          <p:cNvPr id="61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cs-CZ" sz="2000" spc="-1" strike="noStrike">
              <a:latin typeface="Arial"/>
            </a:endParaRPr>
          </a:p>
        </p:txBody>
      </p:sp>
      <p:sp>
        <p:nvSpPr>
          <p:cNvPr id="613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88B9DDB6-CCDA-420B-84C9-36789CD2187B}" type="slidenum">
              <a:rPr b="0" lang="cs-CZ" sz="1200" spc="-1" strike="noStrike">
                <a:solidFill>
                  <a:srgbClr val="000000"/>
                </a:solidFill>
                <a:latin typeface="+mn-lt"/>
                <a:ea typeface="+mn-ea"/>
              </a:rPr>
              <a:t>&lt;číslo&gt;</a:t>
            </a:fld>
            <a:endParaRPr b="0" lang="cs-CZ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4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47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47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47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47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47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47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48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48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48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48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48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48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48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49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49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49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49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49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49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49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49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49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50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5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50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50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5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5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5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5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5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51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5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5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52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5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52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5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5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52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53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5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53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53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53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53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53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07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13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14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59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63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64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65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66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0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1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1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1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2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2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2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2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2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3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27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27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7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8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8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28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8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8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2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9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9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29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9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2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9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0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30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0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0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0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0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0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35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3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3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5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35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6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6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36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6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65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36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6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6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3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7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37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7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7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77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37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80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81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8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83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84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42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4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4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43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4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43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43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44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44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44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44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44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44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44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44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4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4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45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45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4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45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45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45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46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46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46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46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0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8.xml"/><Relationship Id="rId9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1.xml"/><Relationship Id="rId8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cs-CZ" sz="4400" spc="-1" strike="noStrike">
                <a:latin typeface="Arial"/>
              </a:rPr>
              <a:t>Klikněte pro úpravu formátu textu nadpisu</a:t>
            </a:r>
            <a:endParaRPr b="0" lang="cs-CZ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latin typeface="Arial"/>
              </a:rPr>
              <a:t>Klikněte pro úpravu formátu textu osnovy</a:t>
            </a:r>
            <a:endParaRPr b="0" lang="cs-CZ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800" spc="-1" strike="noStrike">
                <a:latin typeface="Arial"/>
              </a:rPr>
              <a:t>Druhá úroveň</a:t>
            </a:r>
            <a:endParaRPr b="0" lang="cs-CZ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latin typeface="Arial"/>
              </a:rPr>
              <a:t>Třetí úroveň</a:t>
            </a:r>
            <a:endParaRPr b="0" lang="cs-CZ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000" spc="-1" strike="noStrike">
                <a:latin typeface="Arial"/>
              </a:rPr>
              <a:t>Čtvrtá úroveň osnovy</a:t>
            </a:r>
            <a:endParaRPr b="0" lang="cs-CZ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Pátá úroveň osnovy</a:t>
            </a:r>
            <a:endParaRPr b="0" lang="cs-CZ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Šestá úroveň</a:t>
            </a:r>
            <a:endParaRPr b="0" lang="cs-CZ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Sedmá úroveň</a:t>
            </a:r>
            <a:endParaRPr b="0" lang="cs-CZ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cs-CZ" sz="4400" spc="-1" strike="noStrike">
                <a:latin typeface="Arial"/>
              </a:rPr>
              <a:t>Klikněte pro úpravu formátu textu nadpisu</a:t>
            </a:r>
            <a:endParaRPr b="0" lang="cs-CZ" sz="4400" spc="-1" strike="noStrike">
              <a:latin typeface="Arial"/>
            </a:endParaRPr>
          </a:p>
        </p:txBody>
      </p:sp>
      <p:sp>
        <p:nvSpPr>
          <p:cNvPr id="5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latin typeface="Arial"/>
              </a:rPr>
              <a:t>Klikněte pro úpravu formátu textu osnovy</a:t>
            </a:r>
            <a:endParaRPr b="0" lang="cs-CZ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800" spc="-1" strike="noStrike">
                <a:latin typeface="Arial"/>
              </a:rPr>
              <a:t>Druhá úroveň</a:t>
            </a:r>
            <a:endParaRPr b="0" lang="cs-CZ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latin typeface="Arial"/>
              </a:rPr>
              <a:t>Třetí úroveň</a:t>
            </a:r>
            <a:endParaRPr b="0" lang="cs-CZ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000" spc="-1" strike="noStrike">
                <a:latin typeface="Arial"/>
              </a:rPr>
              <a:t>Čtvrtá úroveň osnovy</a:t>
            </a:r>
            <a:endParaRPr b="0" lang="cs-CZ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Pátá úroveň osnovy</a:t>
            </a:r>
            <a:endParaRPr b="0" lang="cs-CZ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Šestá úroveň</a:t>
            </a:r>
            <a:endParaRPr b="0" lang="cs-CZ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Sedmá úroveň</a:t>
            </a:r>
            <a:endParaRPr b="0" lang="cs-CZ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cs-CZ" sz="4400" spc="-1" strike="noStrike">
                <a:latin typeface="Arial"/>
              </a:rPr>
              <a:t>Klikněte pro úpravu formátu textu nadpisu</a:t>
            </a:r>
            <a:endParaRPr b="0" lang="cs-CZ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latin typeface="Arial"/>
              </a:rPr>
              <a:t>Klikněte pro úpravu formátu textu osnovy</a:t>
            </a:r>
            <a:endParaRPr b="0" lang="cs-CZ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800" spc="-1" strike="noStrike">
                <a:latin typeface="Arial"/>
              </a:rPr>
              <a:t>Druhá úroveň</a:t>
            </a:r>
            <a:endParaRPr b="0" lang="cs-CZ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latin typeface="Arial"/>
              </a:rPr>
              <a:t>Třetí úroveň</a:t>
            </a:r>
            <a:endParaRPr b="0" lang="cs-CZ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000" spc="-1" strike="noStrike">
                <a:latin typeface="Arial"/>
              </a:rPr>
              <a:t>Čtvrtá úroveň osnovy</a:t>
            </a:r>
            <a:endParaRPr b="0" lang="cs-CZ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Pátá úroveň osnovy</a:t>
            </a:r>
            <a:endParaRPr b="0" lang="cs-CZ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Šestá úroveň</a:t>
            </a:r>
            <a:endParaRPr b="0" lang="cs-CZ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Sedmá úroveň</a:t>
            </a:r>
            <a:endParaRPr b="0" lang="cs-CZ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cs-CZ" sz="1800" spc="-1" strike="noStrike">
                <a:latin typeface="Arial"/>
              </a:rPr>
              <a:t>Klikněte pro úpravu formátu textu nadpisu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Klikněte pro úpravu formátu textu osnovy</a:t>
            </a:r>
            <a:endParaRPr b="0" lang="cs-CZ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1800" spc="-1" strike="noStrike">
                <a:latin typeface="Arial"/>
              </a:rPr>
              <a:t>Druhá úroveň</a:t>
            </a:r>
            <a:endParaRPr b="0" lang="cs-CZ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Třetí úroveň</a:t>
            </a:r>
            <a:endParaRPr b="0" lang="cs-CZ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1800" spc="-1" strike="noStrike">
                <a:latin typeface="Arial"/>
              </a:rPr>
              <a:t>Čtvrtá úroveň osnovy</a:t>
            </a:r>
            <a:endParaRPr b="0" lang="cs-CZ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Pátá úroveň osnovy</a:t>
            </a:r>
            <a:endParaRPr b="0" lang="cs-CZ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Šestá úroveň</a:t>
            </a:r>
            <a:endParaRPr b="0" lang="cs-CZ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Sedmá úroveň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Klikněte pro úpravu formátu textu osnovy</a:t>
            </a:r>
            <a:endParaRPr b="0" lang="cs-CZ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1800" spc="-1" strike="noStrike">
                <a:latin typeface="Arial"/>
              </a:rPr>
              <a:t>Druhá úroveň</a:t>
            </a:r>
            <a:endParaRPr b="0" lang="cs-CZ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Třetí úroveň</a:t>
            </a:r>
            <a:endParaRPr b="0" lang="cs-CZ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1800" spc="-1" strike="noStrike">
                <a:latin typeface="Arial"/>
              </a:rPr>
              <a:t>Čtvrtá úroveň osnovy</a:t>
            </a:r>
            <a:endParaRPr b="0" lang="cs-CZ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Pátá úroveň osnovy</a:t>
            </a:r>
            <a:endParaRPr b="0" lang="cs-CZ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Šestá úroveň</a:t>
            </a:r>
            <a:endParaRPr b="0" lang="cs-CZ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Sedmá úroveň</a:t>
            </a:r>
            <a:endParaRPr b="0" lang="cs-CZ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Skupina 7"/>
          <p:cNvGrpSpPr/>
          <p:nvPr/>
        </p:nvGrpSpPr>
        <p:grpSpPr>
          <a:xfrm>
            <a:off x="596880" y="780120"/>
            <a:ext cx="6432120" cy="5051880"/>
            <a:chOff x="596880" y="780120"/>
            <a:chExt cx="6432120" cy="5051880"/>
          </a:xfrm>
        </p:grpSpPr>
        <p:sp>
          <p:nvSpPr>
            <p:cNvPr id="116" name="Volný tvar 42"/>
            <p:cNvSpPr/>
            <p:nvPr/>
          </p:nvSpPr>
          <p:spPr>
            <a:xfrm flipV="1" rot="16200000">
              <a:off x="-1221480" y="3273480"/>
              <a:ext cx="3826440" cy="16200"/>
            </a:xfrm>
            <a:custGeom>
              <a:avLst/>
              <a:gdLst/>
              <a:ahLst/>
              <a:rect l="l" t="t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7" name="Volný tvar 43"/>
            <p:cNvSpPr/>
            <p:nvPr/>
          </p:nvSpPr>
          <p:spPr>
            <a:xfrm flipV="1" rot="16200000">
              <a:off x="5000040" y="3297960"/>
              <a:ext cx="3835440" cy="16200"/>
            </a:xfrm>
            <a:custGeom>
              <a:avLst/>
              <a:gdLst/>
              <a:ahLst/>
              <a:rect l="l" t="t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18" name="Skupina 10"/>
            <p:cNvGrpSpPr/>
            <p:nvPr/>
          </p:nvGrpSpPr>
          <p:grpSpPr>
            <a:xfrm>
              <a:off x="1248480" y="858960"/>
              <a:ext cx="5127840" cy="4878000"/>
              <a:chOff x="1248480" y="858960"/>
              <a:chExt cx="5127840" cy="4878000"/>
            </a:xfrm>
          </p:grpSpPr>
          <p:sp>
            <p:nvSpPr>
              <p:cNvPr id="119" name="Volný tvar 41"/>
              <p:cNvSpPr/>
              <p:nvPr/>
            </p:nvSpPr>
            <p:spPr>
              <a:xfrm flipV="1" rot="16200000">
                <a:off x="3805200" y="3165480"/>
                <a:ext cx="14040" cy="5127840"/>
              </a:xfrm>
              <a:custGeom>
                <a:avLst/>
                <a:gdLst/>
                <a:ahLst/>
                <a:rect l="l" t="t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0" name="Volný tvar 44"/>
              <p:cNvSpPr/>
              <p:nvPr/>
            </p:nvSpPr>
            <p:spPr>
              <a:xfrm flipV="1" rot="16200000">
                <a:off x="3762720" y="-1655280"/>
                <a:ext cx="11880" cy="5040000"/>
              </a:xfrm>
              <a:custGeom>
                <a:avLst/>
                <a:gdLst/>
                <a:ahLst/>
                <a:rect l="l" t="t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121" name="Volný tvar 45"/>
            <p:cNvSpPr/>
            <p:nvPr/>
          </p:nvSpPr>
          <p:spPr>
            <a:xfrm flipV="1" rot="16200000">
              <a:off x="620280" y="5321520"/>
              <a:ext cx="475920" cy="523080"/>
            </a:xfrm>
            <a:custGeom>
              <a:avLst/>
              <a:gdLst/>
              <a:ahLst/>
              <a:rect l="l" t="t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2" name="Volný tvar 46"/>
            <p:cNvSpPr/>
            <p:nvPr/>
          </p:nvSpPr>
          <p:spPr>
            <a:xfrm flipV="1" rot="16200000">
              <a:off x="631800" y="5323320"/>
              <a:ext cx="475920" cy="510480"/>
            </a:xfrm>
            <a:custGeom>
              <a:avLst/>
              <a:gdLst/>
              <a:ahLst/>
              <a:rect l="l" t="t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3" name="Volný tvar 47"/>
            <p:cNvSpPr/>
            <p:nvPr/>
          </p:nvSpPr>
          <p:spPr>
            <a:xfrm flipV="1" rot="16200000">
              <a:off x="6511320" y="5319360"/>
              <a:ext cx="506880" cy="518040"/>
            </a:xfrm>
            <a:custGeom>
              <a:avLst/>
              <a:gdLst/>
              <a:ahLst/>
              <a:rect l="l" t="t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" name="Volný tvar 48"/>
            <p:cNvSpPr/>
            <p:nvPr/>
          </p:nvSpPr>
          <p:spPr>
            <a:xfrm flipV="1" rot="16200000">
              <a:off x="6527520" y="5319720"/>
              <a:ext cx="469440" cy="533160"/>
            </a:xfrm>
            <a:custGeom>
              <a:avLst/>
              <a:gdLst/>
              <a:ahLst/>
              <a:rect l="l" t="t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5" name="Volný tvar 49"/>
            <p:cNvSpPr/>
            <p:nvPr/>
          </p:nvSpPr>
          <p:spPr>
            <a:xfrm flipV="1" rot="16200000">
              <a:off x="6486120" y="770040"/>
              <a:ext cx="466920" cy="518040"/>
            </a:xfrm>
            <a:custGeom>
              <a:avLst/>
              <a:gdLst/>
              <a:ahLst/>
              <a:rect l="l" t="t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6" name="Volný tvar 50"/>
            <p:cNvSpPr/>
            <p:nvPr/>
          </p:nvSpPr>
          <p:spPr>
            <a:xfrm flipV="1" rot="16200000">
              <a:off x="6478920" y="785160"/>
              <a:ext cx="466920" cy="487800"/>
            </a:xfrm>
            <a:custGeom>
              <a:avLst/>
              <a:gdLst/>
              <a:ahLst/>
              <a:rect l="l" t="t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7" name="Volný tvar 51"/>
            <p:cNvSpPr/>
            <p:nvPr/>
          </p:nvSpPr>
          <p:spPr>
            <a:xfrm flipV="1" rot="16200000">
              <a:off x="667080" y="719640"/>
              <a:ext cx="422640" cy="543240"/>
            </a:xfrm>
            <a:custGeom>
              <a:avLst/>
              <a:gdLst/>
              <a:ahLst/>
              <a:rect l="l" t="t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8" name="Volný tvar 52"/>
            <p:cNvSpPr/>
            <p:nvPr/>
          </p:nvSpPr>
          <p:spPr>
            <a:xfrm flipV="1" rot="16200000">
              <a:off x="676440" y="748440"/>
              <a:ext cx="426960" cy="490320"/>
            </a:xfrm>
            <a:custGeom>
              <a:avLst/>
              <a:gdLst/>
              <a:ahLst/>
              <a:rect l="l" t="t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cs-CZ" sz="4400" spc="-1" strike="noStrike">
                <a:latin typeface="Arial"/>
              </a:rPr>
              <a:t>Klikněte pro úpravu formátu textu nadpisu</a:t>
            </a:r>
            <a:endParaRPr b="0" lang="cs-CZ" sz="4400" spc="-1" strike="noStrike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latin typeface="Arial"/>
              </a:rPr>
              <a:t>Klikněte pro úpravu formátu textu osnovy</a:t>
            </a:r>
            <a:endParaRPr b="0" lang="cs-CZ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800" spc="-1" strike="noStrike">
                <a:latin typeface="Arial"/>
              </a:rPr>
              <a:t>Druhá úroveň</a:t>
            </a:r>
            <a:endParaRPr b="0" lang="cs-CZ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latin typeface="Arial"/>
              </a:rPr>
              <a:t>Třetí úroveň</a:t>
            </a:r>
            <a:endParaRPr b="0" lang="cs-CZ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000" spc="-1" strike="noStrike">
                <a:latin typeface="Arial"/>
              </a:rPr>
              <a:t>Čtvrtá úroveň osnovy</a:t>
            </a:r>
            <a:endParaRPr b="0" lang="cs-CZ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Pátá úroveň osnovy</a:t>
            </a:r>
            <a:endParaRPr b="0" lang="cs-CZ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Šestá úroveň</a:t>
            </a:r>
            <a:endParaRPr b="0" lang="cs-CZ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Sedmá úroveň</a:t>
            </a:r>
            <a:endParaRPr b="0" lang="cs-CZ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Skupina 8"/>
          <p:cNvGrpSpPr/>
          <p:nvPr/>
        </p:nvGrpSpPr>
        <p:grpSpPr>
          <a:xfrm>
            <a:off x="1052280" y="1733400"/>
            <a:ext cx="4359240" cy="3048840"/>
            <a:chOff x="1052280" y="1733400"/>
            <a:chExt cx="4359240" cy="3048840"/>
          </a:xfrm>
        </p:grpSpPr>
        <p:sp>
          <p:nvSpPr>
            <p:cNvPr id="168" name="Volný tvar 41"/>
            <p:cNvSpPr/>
            <p:nvPr/>
          </p:nvSpPr>
          <p:spPr>
            <a:xfrm>
              <a:off x="1134720" y="2184480"/>
              <a:ext cx="11880" cy="2132640"/>
            </a:xfrm>
            <a:custGeom>
              <a:avLst/>
              <a:gdLst/>
              <a:ahLst/>
              <a:rect l="l" t="t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69" name="Volný tvar 42"/>
            <p:cNvSpPr/>
            <p:nvPr/>
          </p:nvSpPr>
          <p:spPr>
            <a:xfrm>
              <a:off x="1602360" y="4712400"/>
              <a:ext cx="3301560" cy="10800"/>
            </a:xfrm>
            <a:custGeom>
              <a:avLst/>
              <a:gdLst/>
              <a:ahLst/>
              <a:rect l="l" t="t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0" name="Volný tvar 43"/>
            <p:cNvSpPr/>
            <p:nvPr/>
          </p:nvSpPr>
          <p:spPr>
            <a:xfrm>
              <a:off x="1577520" y="1804680"/>
              <a:ext cx="3309120" cy="10800"/>
            </a:xfrm>
            <a:custGeom>
              <a:avLst/>
              <a:gdLst/>
              <a:ahLst/>
              <a:rect l="l" t="t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1" name="Volný tvar 44"/>
            <p:cNvSpPr/>
            <p:nvPr/>
          </p:nvSpPr>
          <p:spPr>
            <a:xfrm>
              <a:off x="5334480" y="2221200"/>
              <a:ext cx="10080" cy="2096280"/>
            </a:xfrm>
            <a:custGeom>
              <a:avLst/>
              <a:gdLst/>
              <a:ahLst/>
              <a:rect l="l" t="t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2" name="Volný tvar 45"/>
            <p:cNvSpPr/>
            <p:nvPr/>
          </p:nvSpPr>
          <p:spPr>
            <a:xfrm>
              <a:off x="1062000" y="4421160"/>
              <a:ext cx="410400" cy="361080"/>
            </a:xfrm>
            <a:custGeom>
              <a:avLst/>
              <a:gdLst/>
              <a:ahLst/>
              <a:rect l="l" t="t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3" name="Volný tvar 46"/>
            <p:cNvSpPr/>
            <p:nvPr/>
          </p:nvSpPr>
          <p:spPr>
            <a:xfrm>
              <a:off x="1065960" y="4417560"/>
              <a:ext cx="410400" cy="352440"/>
            </a:xfrm>
            <a:custGeom>
              <a:avLst/>
              <a:gdLst/>
              <a:ahLst/>
              <a:rect l="l" t="t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4" name="Volný tvar 47"/>
            <p:cNvSpPr/>
            <p:nvPr/>
          </p:nvSpPr>
          <p:spPr>
            <a:xfrm>
              <a:off x="1052280" y="1737000"/>
              <a:ext cx="437400" cy="357840"/>
            </a:xfrm>
            <a:custGeom>
              <a:avLst/>
              <a:gdLst/>
              <a:ahLst/>
              <a:rect l="l" t="t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5" name="Volný tvar 48"/>
            <p:cNvSpPr/>
            <p:nvPr/>
          </p:nvSpPr>
          <p:spPr>
            <a:xfrm>
              <a:off x="1062000" y="1733400"/>
              <a:ext cx="404640" cy="368280"/>
            </a:xfrm>
            <a:custGeom>
              <a:avLst/>
              <a:gdLst/>
              <a:ahLst/>
              <a:rect l="l" t="t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6" name="Volný tvar 49"/>
            <p:cNvSpPr/>
            <p:nvPr/>
          </p:nvSpPr>
          <p:spPr>
            <a:xfrm>
              <a:off x="4995360" y="1768320"/>
              <a:ext cx="402840" cy="357840"/>
            </a:xfrm>
            <a:custGeom>
              <a:avLst/>
              <a:gdLst/>
              <a:ahLst/>
              <a:rect l="l" t="t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7" name="Volný tvar 50"/>
            <p:cNvSpPr/>
            <p:nvPr/>
          </p:nvSpPr>
          <p:spPr>
            <a:xfrm>
              <a:off x="4995360" y="1783800"/>
              <a:ext cx="402840" cy="336960"/>
            </a:xfrm>
            <a:custGeom>
              <a:avLst/>
              <a:gdLst/>
              <a:ahLst/>
              <a:rect l="l" t="t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8" name="Volný tvar 51"/>
            <p:cNvSpPr/>
            <p:nvPr/>
          </p:nvSpPr>
          <p:spPr>
            <a:xfrm>
              <a:off x="5046840" y="4400280"/>
              <a:ext cx="364320" cy="375120"/>
            </a:xfrm>
            <a:custGeom>
              <a:avLst/>
              <a:gdLst/>
              <a:ahLst/>
              <a:rect l="l" t="t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79" name="Volný tvar 52"/>
            <p:cNvSpPr/>
            <p:nvPr/>
          </p:nvSpPr>
          <p:spPr>
            <a:xfrm>
              <a:off x="5043240" y="4410720"/>
              <a:ext cx="368280" cy="338760"/>
            </a:xfrm>
            <a:custGeom>
              <a:avLst/>
              <a:gdLst/>
              <a:ahLst/>
              <a:rect l="l" t="t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80" name="Skupina 21"/>
          <p:cNvGrpSpPr/>
          <p:nvPr/>
        </p:nvGrpSpPr>
        <p:grpSpPr>
          <a:xfrm>
            <a:off x="6762960" y="1733400"/>
            <a:ext cx="4359240" cy="3048840"/>
            <a:chOff x="6762960" y="1733400"/>
            <a:chExt cx="4359240" cy="3048840"/>
          </a:xfrm>
        </p:grpSpPr>
        <p:sp>
          <p:nvSpPr>
            <p:cNvPr id="181" name="Volný tvar 41"/>
            <p:cNvSpPr/>
            <p:nvPr/>
          </p:nvSpPr>
          <p:spPr>
            <a:xfrm>
              <a:off x="6845400" y="2184480"/>
              <a:ext cx="11880" cy="2132640"/>
            </a:xfrm>
            <a:custGeom>
              <a:avLst/>
              <a:gdLst/>
              <a:ahLst/>
              <a:rect l="l" t="t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2" name="Volný tvar 42"/>
            <p:cNvSpPr/>
            <p:nvPr/>
          </p:nvSpPr>
          <p:spPr>
            <a:xfrm>
              <a:off x="7313040" y="4712400"/>
              <a:ext cx="3301560" cy="10800"/>
            </a:xfrm>
            <a:custGeom>
              <a:avLst/>
              <a:gdLst/>
              <a:ahLst/>
              <a:rect l="l" t="t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3" name="Volný tvar 43"/>
            <p:cNvSpPr/>
            <p:nvPr/>
          </p:nvSpPr>
          <p:spPr>
            <a:xfrm>
              <a:off x="7288200" y="1804680"/>
              <a:ext cx="3309120" cy="10800"/>
            </a:xfrm>
            <a:custGeom>
              <a:avLst/>
              <a:gdLst/>
              <a:ahLst/>
              <a:rect l="l" t="t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4" name="Volný tvar 44"/>
            <p:cNvSpPr/>
            <p:nvPr/>
          </p:nvSpPr>
          <p:spPr>
            <a:xfrm>
              <a:off x="11045160" y="2221200"/>
              <a:ext cx="10080" cy="2096280"/>
            </a:xfrm>
            <a:custGeom>
              <a:avLst/>
              <a:gdLst/>
              <a:ahLst/>
              <a:rect l="l" t="t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5" name="Volný tvar 45"/>
            <p:cNvSpPr/>
            <p:nvPr/>
          </p:nvSpPr>
          <p:spPr>
            <a:xfrm>
              <a:off x="6772680" y="4421160"/>
              <a:ext cx="410400" cy="361080"/>
            </a:xfrm>
            <a:custGeom>
              <a:avLst/>
              <a:gdLst/>
              <a:ahLst/>
              <a:rect l="l" t="t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6" name="Volný tvar 46"/>
            <p:cNvSpPr/>
            <p:nvPr/>
          </p:nvSpPr>
          <p:spPr>
            <a:xfrm>
              <a:off x="6776640" y="4417560"/>
              <a:ext cx="410400" cy="352440"/>
            </a:xfrm>
            <a:custGeom>
              <a:avLst/>
              <a:gdLst/>
              <a:ahLst/>
              <a:rect l="l" t="t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7" name="Volný tvar 47"/>
            <p:cNvSpPr/>
            <p:nvPr/>
          </p:nvSpPr>
          <p:spPr>
            <a:xfrm>
              <a:off x="6762960" y="1737000"/>
              <a:ext cx="437400" cy="357840"/>
            </a:xfrm>
            <a:custGeom>
              <a:avLst/>
              <a:gdLst/>
              <a:ahLst/>
              <a:rect l="l" t="t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8" name="Volný tvar 48"/>
            <p:cNvSpPr/>
            <p:nvPr/>
          </p:nvSpPr>
          <p:spPr>
            <a:xfrm>
              <a:off x="6772680" y="1733400"/>
              <a:ext cx="404640" cy="368280"/>
            </a:xfrm>
            <a:custGeom>
              <a:avLst/>
              <a:gdLst/>
              <a:ahLst/>
              <a:rect l="l" t="t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89" name="Volný tvar 49"/>
            <p:cNvSpPr/>
            <p:nvPr/>
          </p:nvSpPr>
          <p:spPr>
            <a:xfrm>
              <a:off x="10706040" y="1768320"/>
              <a:ext cx="402840" cy="357840"/>
            </a:xfrm>
            <a:custGeom>
              <a:avLst/>
              <a:gdLst/>
              <a:ahLst/>
              <a:rect l="l" t="t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0" name="Volný tvar 50"/>
            <p:cNvSpPr/>
            <p:nvPr/>
          </p:nvSpPr>
          <p:spPr>
            <a:xfrm>
              <a:off x="10706040" y="1783800"/>
              <a:ext cx="402840" cy="336960"/>
            </a:xfrm>
            <a:custGeom>
              <a:avLst/>
              <a:gdLst/>
              <a:ahLst/>
              <a:rect l="l" t="t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1" name="Volný tvar 51"/>
            <p:cNvSpPr/>
            <p:nvPr/>
          </p:nvSpPr>
          <p:spPr>
            <a:xfrm>
              <a:off x="10757520" y="4400280"/>
              <a:ext cx="364320" cy="375120"/>
            </a:xfrm>
            <a:custGeom>
              <a:avLst/>
              <a:gdLst/>
              <a:ahLst/>
              <a:rect l="l" t="t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2" name="Volný tvar 52"/>
            <p:cNvSpPr/>
            <p:nvPr/>
          </p:nvSpPr>
          <p:spPr>
            <a:xfrm>
              <a:off x="10753920" y="4410720"/>
              <a:ext cx="368280" cy="338760"/>
            </a:xfrm>
            <a:custGeom>
              <a:avLst/>
              <a:gdLst/>
              <a:ahLst/>
              <a:rect l="l" t="t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cs-CZ" sz="4400" spc="-1" strike="noStrike">
                <a:latin typeface="Arial"/>
              </a:rPr>
              <a:t>Klikněte pro úpravu formátu textu nadpisu</a:t>
            </a:r>
            <a:endParaRPr b="0" lang="cs-CZ" sz="4400" spc="-1" strike="noStrike"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latin typeface="Arial"/>
              </a:rPr>
              <a:t>Klikněte pro úpravu formátu textu osnovy</a:t>
            </a:r>
            <a:endParaRPr b="0" lang="cs-CZ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800" spc="-1" strike="noStrike">
                <a:latin typeface="Arial"/>
              </a:rPr>
              <a:t>Druhá úroveň</a:t>
            </a:r>
            <a:endParaRPr b="0" lang="cs-CZ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latin typeface="Arial"/>
              </a:rPr>
              <a:t>Třetí úroveň</a:t>
            </a:r>
            <a:endParaRPr b="0" lang="cs-CZ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000" spc="-1" strike="noStrike">
                <a:latin typeface="Arial"/>
              </a:rPr>
              <a:t>Čtvrtá úroveň osnovy</a:t>
            </a:r>
            <a:endParaRPr b="0" lang="cs-CZ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Pátá úroveň osnovy</a:t>
            </a:r>
            <a:endParaRPr b="0" lang="cs-CZ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Šestá úroveň</a:t>
            </a:r>
            <a:endParaRPr b="0" lang="cs-CZ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Sedmá úroveň</a:t>
            </a:r>
            <a:endParaRPr b="0" lang="cs-CZ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" name="Skupina 51"/>
          <p:cNvGrpSpPr/>
          <p:nvPr/>
        </p:nvGrpSpPr>
        <p:grpSpPr>
          <a:xfrm>
            <a:off x="1063440" y="1661400"/>
            <a:ext cx="3088080" cy="3121920"/>
            <a:chOff x="1063440" y="1661400"/>
            <a:chExt cx="3088080" cy="3121920"/>
          </a:xfrm>
        </p:grpSpPr>
        <p:sp>
          <p:nvSpPr>
            <p:cNvPr id="232" name="Volný tvar 41"/>
            <p:cNvSpPr/>
            <p:nvPr/>
          </p:nvSpPr>
          <p:spPr>
            <a:xfrm rot="5400000">
              <a:off x="2610360" y="642960"/>
              <a:ext cx="8280" cy="2160360"/>
            </a:xfrm>
            <a:custGeom>
              <a:avLst/>
              <a:gdLst/>
              <a:ahLst/>
              <a:rect l="l" t="t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3" name="Volný tvar 42"/>
            <p:cNvSpPr/>
            <p:nvPr/>
          </p:nvSpPr>
          <p:spPr>
            <a:xfrm rot="5400000">
              <a:off x="-53640" y="3232080"/>
              <a:ext cx="2364480" cy="10800"/>
            </a:xfrm>
            <a:custGeom>
              <a:avLst/>
              <a:gdLst/>
              <a:ahLst/>
              <a:rect l="l" t="t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4" name="Volný tvar 43"/>
            <p:cNvSpPr/>
            <p:nvPr/>
          </p:nvSpPr>
          <p:spPr>
            <a:xfrm rot="5400000">
              <a:off x="2889000" y="3216600"/>
              <a:ext cx="2369880" cy="10800"/>
            </a:xfrm>
            <a:custGeom>
              <a:avLst/>
              <a:gdLst/>
              <a:ahLst/>
              <a:rect l="l" t="t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5" name="Volný tvar 44"/>
            <p:cNvSpPr/>
            <p:nvPr/>
          </p:nvSpPr>
          <p:spPr>
            <a:xfrm rot="5400000">
              <a:off x="2592720" y="3669840"/>
              <a:ext cx="6840" cy="2123280"/>
            </a:xfrm>
            <a:custGeom>
              <a:avLst/>
              <a:gdLst/>
              <a:ahLst/>
              <a:rect l="l" t="t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6" name="Volný tvar 45"/>
            <p:cNvSpPr/>
            <p:nvPr/>
          </p:nvSpPr>
          <p:spPr>
            <a:xfrm rot="5400000">
              <a:off x="1099440" y="1632240"/>
              <a:ext cx="293760" cy="365760"/>
            </a:xfrm>
            <a:custGeom>
              <a:avLst/>
              <a:gdLst/>
              <a:ahLst/>
              <a:rect l="l" t="t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7" name="Volný tvar 46"/>
            <p:cNvSpPr/>
            <p:nvPr/>
          </p:nvSpPr>
          <p:spPr>
            <a:xfrm rot="5400000">
              <a:off x="1107360" y="1639080"/>
              <a:ext cx="293760" cy="357120"/>
            </a:xfrm>
            <a:custGeom>
              <a:avLst/>
              <a:gdLst/>
              <a:ahLst/>
              <a:rect l="l" t="t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8" name="Volný tvar 47"/>
            <p:cNvSpPr/>
            <p:nvPr/>
          </p:nvSpPr>
          <p:spPr>
            <a:xfrm rot="5400000">
              <a:off x="3810600" y="1636560"/>
              <a:ext cx="312840" cy="362520"/>
            </a:xfrm>
            <a:custGeom>
              <a:avLst/>
              <a:gdLst/>
              <a:ahLst/>
              <a:rect l="l" t="t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9" name="Volný tvar 48"/>
            <p:cNvSpPr/>
            <p:nvPr/>
          </p:nvSpPr>
          <p:spPr>
            <a:xfrm rot="5400000">
              <a:off x="3820320" y="1626480"/>
              <a:ext cx="289440" cy="372960"/>
            </a:xfrm>
            <a:custGeom>
              <a:avLst/>
              <a:gdLst/>
              <a:ahLst/>
              <a:rect l="l" t="t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0" name="Volný tvar 49"/>
            <p:cNvSpPr/>
            <p:nvPr/>
          </p:nvSpPr>
          <p:spPr>
            <a:xfrm rot="5400000">
              <a:off x="3791160" y="4448160"/>
              <a:ext cx="288000" cy="362520"/>
            </a:xfrm>
            <a:custGeom>
              <a:avLst/>
              <a:gdLst/>
              <a:ahLst/>
              <a:rect l="l" t="t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1" name="Volný tvar 50"/>
            <p:cNvSpPr/>
            <p:nvPr/>
          </p:nvSpPr>
          <p:spPr>
            <a:xfrm rot="5400000">
              <a:off x="3786120" y="4458960"/>
              <a:ext cx="288000" cy="341280"/>
            </a:xfrm>
            <a:custGeom>
              <a:avLst/>
              <a:gdLst/>
              <a:ahLst/>
              <a:rect l="l" t="t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2" name="Volný tvar 51"/>
            <p:cNvSpPr/>
            <p:nvPr/>
          </p:nvSpPr>
          <p:spPr>
            <a:xfrm rot="5400000">
              <a:off x="1130040" y="4462920"/>
              <a:ext cx="260640" cy="379800"/>
            </a:xfrm>
            <a:custGeom>
              <a:avLst/>
              <a:gdLst/>
              <a:ahLst/>
              <a:rect l="l" t="t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3" name="Volný tvar 52"/>
            <p:cNvSpPr/>
            <p:nvPr/>
          </p:nvSpPr>
          <p:spPr>
            <a:xfrm rot="5400000">
              <a:off x="1136160" y="4479840"/>
              <a:ext cx="263520" cy="343080"/>
            </a:xfrm>
            <a:custGeom>
              <a:avLst/>
              <a:gdLst/>
              <a:ahLst/>
              <a:rect l="l" t="t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244" name="Skupina 83"/>
          <p:cNvGrpSpPr/>
          <p:nvPr/>
        </p:nvGrpSpPr>
        <p:grpSpPr>
          <a:xfrm>
            <a:off x="4535640" y="1661400"/>
            <a:ext cx="3088080" cy="3121920"/>
            <a:chOff x="4535640" y="1661400"/>
            <a:chExt cx="3088080" cy="3121920"/>
          </a:xfrm>
        </p:grpSpPr>
        <p:sp>
          <p:nvSpPr>
            <p:cNvPr id="245" name="Volný tvar 41"/>
            <p:cNvSpPr/>
            <p:nvPr/>
          </p:nvSpPr>
          <p:spPr>
            <a:xfrm rot="5400000">
              <a:off x="6082560" y="642960"/>
              <a:ext cx="8280" cy="2160360"/>
            </a:xfrm>
            <a:custGeom>
              <a:avLst/>
              <a:gdLst/>
              <a:ahLst/>
              <a:rect l="l" t="t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6" name="Volný tvar 42"/>
            <p:cNvSpPr/>
            <p:nvPr/>
          </p:nvSpPr>
          <p:spPr>
            <a:xfrm rot="5400000">
              <a:off x="3418200" y="3232080"/>
              <a:ext cx="2364480" cy="10800"/>
            </a:xfrm>
            <a:custGeom>
              <a:avLst/>
              <a:gdLst/>
              <a:ahLst/>
              <a:rect l="l" t="t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7" name="Volný tvar 43"/>
            <p:cNvSpPr/>
            <p:nvPr/>
          </p:nvSpPr>
          <p:spPr>
            <a:xfrm rot="5400000">
              <a:off x="6361200" y="3216600"/>
              <a:ext cx="2369880" cy="10800"/>
            </a:xfrm>
            <a:custGeom>
              <a:avLst/>
              <a:gdLst/>
              <a:ahLst/>
              <a:rect l="l" t="t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8" name="Volný tvar 44"/>
            <p:cNvSpPr/>
            <p:nvPr/>
          </p:nvSpPr>
          <p:spPr>
            <a:xfrm rot="5400000">
              <a:off x="6064560" y="3669840"/>
              <a:ext cx="6840" cy="2123280"/>
            </a:xfrm>
            <a:custGeom>
              <a:avLst/>
              <a:gdLst/>
              <a:ahLst/>
              <a:rect l="l" t="t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9" name="Volný tvar 45"/>
            <p:cNvSpPr/>
            <p:nvPr/>
          </p:nvSpPr>
          <p:spPr>
            <a:xfrm rot="5400000">
              <a:off x="4571640" y="1632240"/>
              <a:ext cx="293760" cy="365760"/>
            </a:xfrm>
            <a:custGeom>
              <a:avLst/>
              <a:gdLst/>
              <a:ahLst/>
              <a:rect l="l" t="t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0" name="Volný tvar 46"/>
            <p:cNvSpPr/>
            <p:nvPr/>
          </p:nvSpPr>
          <p:spPr>
            <a:xfrm rot="5400000">
              <a:off x="4579200" y="1639080"/>
              <a:ext cx="293760" cy="357120"/>
            </a:xfrm>
            <a:custGeom>
              <a:avLst/>
              <a:gdLst/>
              <a:ahLst/>
              <a:rect l="l" t="t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1" name="Volný tvar 47"/>
            <p:cNvSpPr/>
            <p:nvPr/>
          </p:nvSpPr>
          <p:spPr>
            <a:xfrm rot="5400000">
              <a:off x="7282440" y="1636560"/>
              <a:ext cx="312840" cy="362520"/>
            </a:xfrm>
            <a:custGeom>
              <a:avLst/>
              <a:gdLst/>
              <a:ahLst/>
              <a:rect l="l" t="t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2" name="Volný tvar 48"/>
            <p:cNvSpPr/>
            <p:nvPr/>
          </p:nvSpPr>
          <p:spPr>
            <a:xfrm rot="5400000">
              <a:off x="7292520" y="1626480"/>
              <a:ext cx="289440" cy="372960"/>
            </a:xfrm>
            <a:custGeom>
              <a:avLst/>
              <a:gdLst/>
              <a:ahLst/>
              <a:rect l="l" t="t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3" name="Volný tvar 49"/>
            <p:cNvSpPr/>
            <p:nvPr/>
          </p:nvSpPr>
          <p:spPr>
            <a:xfrm rot="5400000">
              <a:off x="7263000" y="4448160"/>
              <a:ext cx="288000" cy="362520"/>
            </a:xfrm>
            <a:custGeom>
              <a:avLst/>
              <a:gdLst/>
              <a:ahLst/>
              <a:rect l="l" t="t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4" name="Volný tvar 50"/>
            <p:cNvSpPr/>
            <p:nvPr/>
          </p:nvSpPr>
          <p:spPr>
            <a:xfrm rot="5400000">
              <a:off x="7257960" y="4458960"/>
              <a:ext cx="288000" cy="341280"/>
            </a:xfrm>
            <a:custGeom>
              <a:avLst/>
              <a:gdLst/>
              <a:ahLst/>
              <a:rect l="l" t="t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5" name="Volný tvar 51"/>
            <p:cNvSpPr/>
            <p:nvPr/>
          </p:nvSpPr>
          <p:spPr>
            <a:xfrm rot="5400000">
              <a:off x="4601880" y="4462920"/>
              <a:ext cx="260640" cy="379800"/>
            </a:xfrm>
            <a:custGeom>
              <a:avLst/>
              <a:gdLst/>
              <a:ahLst/>
              <a:rect l="l" t="t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6" name="Volný tvar 52"/>
            <p:cNvSpPr/>
            <p:nvPr/>
          </p:nvSpPr>
          <p:spPr>
            <a:xfrm rot="5400000">
              <a:off x="4608360" y="4479840"/>
              <a:ext cx="263520" cy="343080"/>
            </a:xfrm>
            <a:custGeom>
              <a:avLst/>
              <a:gdLst/>
              <a:ahLst/>
              <a:rect l="l" t="t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257" name="Skupina 96"/>
          <p:cNvGrpSpPr/>
          <p:nvPr/>
        </p:nvGrpSpPr>
        <p:grpSpPr>
          <a:xfrm>
            <a:off x="8037360" y="1661400"/>
            <a:ext cx="3088080" cy="3121920"/>
            <a:chOff x="8037360" y="1661400"/>
            <a:chExt cx="3088080" cy="3121920"/>
          </a:xfrm>
        </p:grpSpPr>
        <p:sp>
          <p:nvSpPr>
            <p:cNvPr id="258" name="Volný tvar 41"/>
            <p:cNvSpPr/>
            <p:nvPr/>
          </p:nvSpPr>
          <p:spPr>
            <a:xfrm rot="5400000">
              <a:off x="9584280" y="642960"/>
              <a:ext cx="8280" cy="2160360"/>
            </a:xfrm>
            <a:custGeom>
              <a:avLst/>
              <a:gdLst/>
              <a:ahLst/>
              <a:rect l="l" t="t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9" name="Volný tvar 42"/>
            <p:cNvSpPr/>
            <p:nvPr/>
          </p:nvSpPr>
          <p:spPr>
            <a:xfrm rot="5400000">
              <a:off x="6920280" y="3232080"/>
              <a:ext cx="2364480" cy="10800"/>
            </a:xfrm>
            <a:custGeom>
              <a:avLst/>
              <a:gdLst/>
              <a:ahLst/>
              <a:rect l="l" t="t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0" name="Volný tvar 43"/>
            <p:cNvSpPr/>
            <p:nvPr/>
          </p:nvSpPr>
          <p:spPr>
            <a:xfrm rot="5400000">
              <a:off x="9862920" y="3216600"/>
              <a:ext cx="2369880" cy="10800"/>
            </a:xfrm>
            <a:custGeom>
              <a:avLst/>
              <a:gdLst/>
              <a:ahLst/>
              <a:rect l="l" t="t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1" name="Volný tvar 44"/>
            <p:cNvSpPr/>
            <p:nvPr/>
          </p:nvSpPr>
          <p:spPr>
            <a:xfrm rot="5400000">
              <a:off x="9566280" y="3669840"/>
              <a:ext cx="6840" cy="2123280"/>
            </a:xfrm>
            <a:custGeom>
              <a:avLst/>
              <a:gdLst/>
              <a:ahLst/>
              <a:rect l="l" t="t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2" name="Volný tvar 45"/>
            <p:cNvSpPr/>
            <p:nvPr/>
          </p:nvSpPr>
          <p:spPr>
            <a:xfrm rot="5400000">
              <a:off x="8073360" y="1632240"/>
              <a:ext cx="293760" cy="365760"/>
            </a:xfrm>
            <a:custGeom>
              <a:avLst/>
              <a:gdLst/>
              <a:ahLst/>
              <a:rect l="l" t="t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3" name="Volný tvar 46"/>
            <p:cNvSpPr/>
            <p:nvPr/>
          </p:nvSpPr>
          <p:spPr>
            <a:xfrm rot="5400000">
              <a:off x="8081280" y="1639080"/>
              <a:ext cx="293760" cy="357120"/>
            </a:xfrm>
            <a:custGeom>
              <a:avLst/>
              <a:gdLst/>
              <a:ahLst/>
              <a:rect l="l" t="t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4" name="Volný tvar 47"/>
            <p:cNvSpPr/>
            <p:nvPr/>
          </p:nvSpPr>
          <p:spPr>
            <a:xfrm rot="5400000">
              <a:off x="10784520" y="1636560"/>
              <a:ext cx="312840" cy="362520"/>
            </a:xfrm>
            <a:custGeom>
              <a:avLst/>
              <a:gdLst/>
              <a:ahLst/>
              <a:rect l="l" t="t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5" name="Volný tvar 48"/>
            <p:cNvSpPr/>
            <p:nvPr/>
          </p:nvSpPr>
          <p:spPr>
            <a:xfrm rot="5400000">
              <a:off x="10794240" y="1626480"/>
              <a:ext cx="289440" cy="372960"/>
            </a:xfrm>
            <a:custGeom>
              <a:avLst/>
              <a:gdLst/>
              <a:ahLst/>
              <a:rect l="l" t="t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6" name="Volný tvar 49"/>
            <p:cNvSpPr/>
            <p:nvPr/>
          </p:nvSpPr>
          <p:spPr>
            <a:xfrm rot="5400000">
              <a:off x="10765080" y="4448160"/>
              <a:ext cx="288000" cy="362520"/>
            </a:xfrm>
            <a:custGeom>
              <a:avLst/>
              <a:gdLst/>
              <a:ahLst/>
              <a:rect l="l" t="t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7" name="Volný tvar 50"/>
            <p:cNvSpPr/>
            <p:nvPr/>
          </p:nvSpPr>
          <p:spPr>
            <a:xfrm rot="5400000">
              <a:off x="10760040" y="4458960"/>
              <a:ext cx="288000" cy="341280"/>
            </a:xfrm>
            <a:custGeom>
              <a:avLst/>
              <a:gdLst/>
              <a:ahLst/>
              <a:rect l="l" t="t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8" name="Volný tvar 51"/>
            <p:cNvSpPr/>
            <p:nvPr/>
          </p:nvSpPr>
          <p:spPr>
            <a:xfrm rot="5400000">
              <a:off x="8103960" y="4462920"/>
              <a:ext cx="260640" cy="379800"/>
            </a:xfrm>
            <a:custGeom>
              <a:avLst/>
              <a:gdLst/>
              <a:ahLst/>
              <a:rect l="l" t="t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9" name="Volný tvar 52"/>
            <p:cNvSpPr/>
            <p:nvPr/>
          </p:nvSpPr>
          <p:spPr>
            <a:xfrm rot="5400000">
              <a:off x="8110080" y="4479840"/>
              <a:ext cx="263520" cy="343080"/>
            </a:xfrm>
            <a:custGeom>
              <a:avLst/>
              <a:gdLst/>
              <a:ahLst/>
              <a:rect l="l" t="t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cs-CZ" sz="4400" spc="-1" strike="noStrike">
                <a:latin typeface="Arial"/>
              </a:rPr>
              <a:t>Klikněte pro úpravu formátu textu nadpisu</a:t>
            </a:r>
            <a:endParaRPr b="0" lang="cs-CZ" sz="4400" spc="-1" strike="noStrike">
              <a:latin typeface="Arial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latin typeface="Arial"/>
              </a:rPr>
              <a:t>Klikněte pro úpravu formátu textu osnovy</a:t>
            </a:r>
            <a:endParaRPr b="0" lang="cs-CZ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800" spc="-1" strike="noStrike">
                <a:latin typeface="Arial"/>
              </a:rPr>
              <a:t>Druhá úroveň</a:t>
            </a:r>
            <a:endParaRPr b="0" lang="cs-CZ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latin typeface="Arial"/>
              </a:rPr>
              <a:t>Třetí úroveň</a:t>
            </a:r>
            <a:endParaRPr b="0" lang="cs-CZ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000" spc="-1" strike="noStrike">
                <a:latin typeface="Arial"/>
              </a:rPr>
              <a:t>Čtvrtá úroveň osnovy</a:t>
            </a:r>
            <a:endParaRPr b="0" lang="cs-CZ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Pátá úroveň osnovy</a:t>
            </a:r>
            <a:endParaRPr b="0" lang="cs-CZ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Šestá úroveň</a:t>
            </a:r>
            <a:endParaRPr b="0" lang="cs-CZ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Sedmá úroveň</a:t>
            </a:r>
            <a:endParaRPr b="0" lang="cs-CZ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" name="Skupina 51"/>
          <p:cNvGrpSpPr/>
          <p:nvPr/>
        </p:nvGrpSpPr>
        <p:grpSpPr>
          <a:xfrm>
            <a:off x="1063440" y="1661400"/>
            <a:ext cx="3088080" cy="3121920"/>
            <a:chOff x="1063440" y="1661400"/>
            <a:chExt cx="3088080" cy="3121920"/>
          </a:xfrm>
        </p:grpSpPr>
        <p:sp>
          <p:nvSpPr>
            <p:cNvPr id="309" name="Volný tvar 41"/>
            <p:cNvSpPr/>
            <p:nvPr/>
          </p:nvSpPr>
          <p:spPr>
            <a:xfrm rot="5400000">
              <a:off x="2610360" y="642960"/>
              <a:ext cx="8280" cy="2160360"/>
            </a:xfrm>
            <a:custGeom>
              <a:avLst/>
              <a:gdLst/>
              <a:ahLst/>
              <a:rect l="l" t="t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0" name="Volný tvar 42"/>
            <p:cNvSpPr/>
            <p:nvPr/>
          </p:nvSpPr>
          <p:spPr>
            <a:xfrm rot="5400000">
              <a:off x="-53640" y="3232080"/>
              <a:ext cx="2364480" cy="10800"/>
            </a:xfrm>
            <a:custGeom>
              <a:avLst/>
              <a:gdLst/>
              <a:ahLst/>
              <a:rect l="l" t="t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1" name="Volný tvar 43"/>
            <p:cNvSpPr/>
            <p:nvPr/>
          </p:nvSpPr>
          <p:spPr>
            <a:xfrm rot="5400000">
              <a:off x="2889000" y="3216600"/>
              <a:ext cx="2369880" cy="10800"/>
            </a:xfrm>
            <a:custGeom>
              <a:avLst/>
              <a:gdLst/>
              <a:ahLst/>
              <a:rect l="l" t="t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2" name="Volný tvar 44"/>
            <p:cNvSpPr/>
            <p:nvPr/>
          </p:nvSpPr>
          <p:spPr>
            <a:xfrm rot="5400000">
              <a:off x="2592720" y="3669840"/>
              <a:ext cx="6840" cy="2123280"/>
            </a:xfrm>
            <a:custGeom>
              <a:avLst/>
              <a:gdLst/>
              <a:ahLst/>
              <a:rect l="l" t="t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3" name="Volný tvar 45"/>
            <p:cNvSpPr/>
            <p:nvPr/>
          </p:nvSpPr>
          <p:spPr>
            <a:xfrm rot="5400000">
              <a:off x="1099440" y="1632240"/>
              <a:ext cx="293760" cy="365760"/>
            </a:xfrm>
            <a:custGeom>
              <a:avLst/>
              <a:gdLst/>
              <a:ahLst/>
              <a:rect l="l" t="t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4" name="Volný tvar 46"/>
            <p:cNvSpPr/>
            <p:nvPr/>
          </p:nvSpPr>
          <p:spPr>
            <a:xfrm rot="5400000">
              <a:off x="1107360" y="1639080"/>
              <a:ext cx="293760" cy="357120"/>
            </a:xfrm>
            <a:custGeom>
              <a:avLst/>
              <a:gdLst/>
              <a:ahLst/>
              <a:rect l="l" t="t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5" name="Volný tvar 47"/>
            <p:cNvSpPr/>
            <p:nvPr/>
          </p:nvSpPr>
          <p:spPr>
            <a:xfrm rot="5400000">
              <a:off x="3810600" y="1636560"/>
              <a:ext cx="312840" cy="362520"/>
            </a:xfrm>
            <a:custGeom>
              <a:avLst/>
              <a:gdLst/>
              <a:ahLst/>
              <a:rect l="l" t="t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6" name="Volný tvar 48"/>
            <p:cNvSpPr/>
            <p:nvPr/>
          </p:nvSpPr>
          <p:spPr>
            <a:xfrm rot="5400000">
              <a:off x="3820320" y="1626480"/>
              <a:ext cx="289440" cy="372960"/>
            </a:xfrm>
            <a:custGeom>
              <a:avLst/>
              <a:gdLst/>
              <a:ahLst/>
              <a:rect l="l" t="t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7" name="Volný tvar 49"/>
            <p:cNvSpPr/>
            <p:nvPr/>
          </p:nvSpPr>
          <p:spPr>
            <a:xfrm rot="5400000">
              <a:off x="3791160" y="4448160"/>
              <a:ext cx="288000" cy="362520"/>
            </a:xfrm>
            <a:custGeom>
              <a:avLst/>
              <a:gdLst/>
              <a:ahLst/>
              <a:rect l="l" t="t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8" name="Volný tvar 50"/>
            <p:cNvSpPr/>
            <p:nvPr/>
          </p:nvSpPr>
          <p:spPr>
            <a:xfrm rot="5400000">
              <a:off x="3786120" y="4458960"/>
              <a:ext cx="288000" cy="341280"/>
            </a:xfrm>
            <a:custGeom>
              <a:avLst/>
              <a:gdLst/>
              <a:ahLst/>
              <a:rect l="l" t="t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9" name="Volný tvar 51"/>
            <p:cNvSpPr/>
            <p:nvPr/>
          </p:nvSpPr>
          <p:spPr>
            <a:xfrm rot="5400000">
              <a:off x="1130040" y="4462920"/>
              <a:ext cx="260640" cy="379800"/>
            </a:xfrm>
            <a:custGeom>
              <a:avLst/>
              <a:gdLst/>
              <a:ahLst/>
              <a:rect l="l" t="t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0" name="Volný tvar 52"/>
            <p:cNvSpPr/>
            <p:nvPr/>
          </p:nvSpPr>
          <p:spPr>
            <a:xfrm rot="5400000">
              <a:off x="1136160" y="4479840"/>
              <a:ext cx="263520" cy="343080"/>
            </a:xfrm>
            <a:custGeom>
              <a:avLst/>
              <a:gdLst/>
              <a:ahLst/>
              <a:rect l="l" t="t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21" name="Skupina 83"/>
          <p:cNvGrpSpPr/>
          <p:nvPr/>
        </p:nvGrpSpPr>
        <p:grpSpPr>
          <a:xfrm>
            <a:off x="4535640" y="1661400"/>
            <a:ext cx="3088080" cy="3121920"/>
            <a:chOff x="4535640" y="1661400"/>
            <a:chExt cx="3088080" cy="3121920"/>
          </a:xfrm>
        </p:grpSpPr>
        <p:sp>
          <p:nvSpPr>
            <p:cNvPr id="322" name="Volný tvar 41"/>
            <p:cNvSpPr/>
            <p:nvPr/>
          </p:nvSpPr>
          <p:spPr>
            <a:xfrm rot="5400000">
              <a:off x="6082560" y="642960"/>
              <a:ext cx="8280" cy="2160360"/>
            </a:xfrm>
            <a:custGeom>
              <a:avLst/>
              <a:gdLst/>
              <a:ahLst/>
              <a:rect l="l" t="t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3" name="Volný tvar 42"/>
            <p:cNvSpPr/>
            <p:nvPr/>
          </p:nvSpPr>
          <p:spPr>
            <a:xfrm rot="5400000">
              <a:off x="3418200" y="3232080"/>
              <a:ext cx="2364480" cy="10800"/>
            </a:xfrm>
            <a:custGeom>
              <a:avLst/>
              <a:gdLst/>
              <a:ahLst/>
              <a:rect l="l" t="t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4" name="Volný tvar 43"/>
            <p:cNvSpPr/>
            <p:nvPr/>
          </p:nvSpPr>
          <p:spPr>
            <a:xfrm rot="5400000">
              <a:off x="6361200" y="3216600"/>
              <a:ext cx="2369880" cy="10800"/>
            </a:xfrm>
            <a:custGeom>
              <a:avLst/>
              <a:gdLst/>
              <a:ahLst/>
              <a:rect l="l" t="t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5" name="Volný tvar 44"/>
            <p:cNvSpPr/>
            <p:nvPr/>
          </p:nvSpPr>
          <p:spPr>
            <a:xfrm rot="5400000">
              <a:off x="6064560" y="3669840"/>
              <a:ext cx="6840" cy="2123280"/>
            </a:xfrm>
            <a:custGeom>
              <a:avLst/>
              <a:gdLst/>
              <a:ahLst/>
              <a:rect l="l" t="t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6" name="Volný tvar 45"/>
            <p:cNvSpPr/>
            <p:nvPr/>
          </p:nvSpPr>
          <p:spPr>
            <a:xfrm rot="5400000">
              <a:off x="4571640" y="1632240"/>
              <a:ext cx="293760" cy="365760"/>
            </a:xfrm>
            <a:custGeom>
              <a:avLst/>
              <a:gdLst/>
              <a:ahLst/>
              <a:rect l="l" t="t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7" name="Volný tvar 46"/>
            <p:cNvSpPr/>
            <p:nvPr/>
          </p:nvSpPr>
          <p:spPr>
            <a:xfrm rot="5400000">
              <a:off x="4579200" y="1639080"/>
              <a:ext cx="293760" cy="357120"/>
            </a:xfrm>
            <a:custGeom>
              <a:avLst/>
              <a:gdLst/>
              <a:ahLst/>
              <a:rect l="l" t="t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8" name="Volný tvar 47"/>
            <p:cNvSpPr/>
            <p:nvPr/>
          </p:nvSpPr>
          <p:spPr>
            <a:xfrm rot="5400000">
              <a:off x="7282440" y="1636560"/>
              <a:ext cx="312840" cy="362520"/>
            </a:xfrm>
            <a:custGeom>
              <a:avLst/>
              <a:gdLst/>
              <a:ahLst/>
              <a:rect l="l" t="t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9" name="Volný tvar 48"/>
            <p:cNvSpPr/>
            <p:nvPr/>
          </p:nvSpPr>
          <p:spPr>
            <a:xfrm rot="5400000">
              <a:off x="7292520" y="1626480"/>
              <a:ext cx="289440" cy="372960"/>
            </a:xfrm>
            <a:custGeom>
              <a:avLst/>
              <a:gdLst/>
              <a:ahLst/>
              <a:rect l="l" t="t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0" name="Volný tvar 49"/>
            <p:cNvSpPr/>
            <p:nvPr/>
          </p:nvSpPr>
          <p:spPr>
            <a:xfrm rot="5400000">
              <a:off x="7263000" y="4448160"/>
              <a:ext cx="288000" cy="362520"/>
            </a:xfrm>
            <a:custGeom>
              <a:avLst/>
              <a:gdLst/>
              <a:ahLst/>
              <a:rect l="l" t="t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1" name="Volný tvar 50"/>
            <p:cNvSpPr/>
            <p:nvPr/>
          </p:nvSpPr>
          <p:spPr>
            <a:xfrm rot="5400000">
              <a:off x="7257960" y="4458960"/>
              <a:ext cx="288000" cy="341280"/>
            </a:xfrm>
            <a:custGeom>
              <a:avLst/>
              <a:gdLst/>
              <a:ahLst/>
              <a:rect l="l" t="t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2" name="Volný tvar 51"/>
            <p:cNvSpPr/>
            <p:nvPr/>
          </p:nvSpPr>
          <p:spPr>
            <a:xfrm rot="5400000">
              <a:off x="4601880" y="4462920"/>
              <a:ext cx="260640" cy="379800"/>
            </a:xfrm>
            <a:custGeom>
              <a:avLst/>
              <a:gdLst/>
              <a:ahLst/>
              <a:rect l="l" t="t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3" name="Volný tvar 52"/>
            <p:cNvSpPr/>
            <p:nvPr/>
          </p:nvSpPr>
          <p:spPr>
            <a:xfrm rot="5400000">
              <a:off x="4608360" y="4479840"/>
              <a:ext cx="263520" cy="343080"/>
            </a:xfrm>
            <a:custGeom>
              <a:avLst/>
              <a:gdLst/>
              <a:ahLst/>
              <a:rect l="l" t="t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34" name="Skupina 96"/>
          <p:cNvGrpSpPr/>
          <p:nvPr/>
        </p:nvGrpSpPr>
        <p:grpSpPr>
          <a:xfrm>
            <a:off x="8037360" y="1661400"/>
            <a:ext cx="3088080" cy="3121920"/>
            <a:chOff x="8037360" y="1661400"/>
            <a:chExt cx="3088080" cy="3121920"/>
          </a:xfrm>
        </p:grpSpPr>
        <p:sp>
          <p:nvSpPr>
            <p:cNvPr id="335" name="Volný tvar 41"/>
            <p:cNvSpPr/>
            <p:nvPr/>
          </p:nvSpPr>
          <p:spPr>
            <a:xfrm rot="5400000">
              <a:off x="9584280" y="642960"/>
              <a:ext cx="8280" cy="2160360"/>
            </a:xfrm>
            <a:custGeom>
              <a:avLst/>
              <a:gdLst/>
              <a:ahLst/>
              <a:rect l="l" t="t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6" name="Volný tvar 42"/>
            <p:cNvSpPr/>
            <p:nvPr/>
          </p:nvSpPr>
          <p:spPr>
            <a:xfrm rot="5400000">
              <a:off x="6920280" y="3232080"/>
              <a:ext cx="2364480" cy="10800"/>
            </a:xfrm>
            <a:custGeom>
              <a:avLst/>
              <a:gdLst/>
              <a:ahLst/>
              <a:rect l="l" t="t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7" name="Volný tvar 43"/>
            <p:cNvSpPr/>
            <p:nvPr/>
          </p:nvSpPr>
          <p:spPr>
            <a:xfrm rot="5400000">
              <a:off x="9862920" y="3216600"/>
              <a:ext cx="2369880" cy="10800"/>
            </a:xfrm>
            <a:custGeom>
              <a:avLst/>
              <a:gdLst/>
              <a:ahLst/>
              <a:rect l="l" t="t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8" name="Volný tvar 44"/>
            <p:cNvSpPr/>
            <p:nvPr/>
          </p:nvSpPr>
          <p:spPr>
            <a:xfrm rot="5400000">
              <a:off x="9566280" y="3669840"/>
              <a:ext cx="6840" cy="2123280"/>
            </a:xfrm>
            <a:custGeom>
              <a:avLst/>
              <a:gdLst/>
              <a:ahLst/>
              <a:rect l="l" t="t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39" name="Volný tvar 45"/>
            <p:cNvSpPr/>
            <p:nvPr/>
          </p:nvSpPr>
          <p:spPr>
            <a:xfrm rot="5400000">
              <a:off x="8073360" y="1632240"/>
              <a:ext cx="293760" cy="365760"/>
            </a:xfrm>
            <a:custGeom>
              <a:avLst/>
              <a:gdLst/>
              <a:ahLst/>
              <a:rect l="l" t="t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0" name="Volný tvar 46"/>
            <p:cNvSpPr/>
            <p:nvPr/>
          </p:nvSpPr>
          <p:spPr>
            <a:xfrm rot="5400000">
              <a:off x="8081280" y="1639080"/>
              <a:ext cx="293760" cy="357120"/>
            </a:xfrm>
            <a:custGeom>
              <a:avLst/>
              <a:gdLst/>
              <a:ahLst/>
              <a:rect l="l" t="t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1" name="Volný tvar 47"/>
            <p:cNvSpPr/>
            <p:nvPr/>
          </p:nvSpPr>
          <p:spPr>
            <a:xfrm rot="5400000">
              <a:off x="10784520" y="1636560"/>
              <a:ext cx="312840" cy="362520"/>
            </a:xfrm>
            <a:custGeom>
              <a:avLst/>
              <a:gdLst/>
              <a:ahLst/>
              <a:rect l="l" t="t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2" name="Volný tvar 48"/>
            <p:cNvSpPr/>
            <p:nvPr/>
          </p:nvSpPr>
          <p:spPr>
            <a:xfrm rot="5400000">
              <a:off x="10794240" y="1626480"/>
              <a:ext cx="289440" cy="372960"/>
            </a:xfrm>
            <a:custGeom>
              <a:avLst/>
              <a:gdLst/>
              <a:ahLst/>
              <a:rect l="l" t="t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3" name="Volný tvar 49"/>
            <p:cNvSpPr/>
            <p:nvPr/>
          </p:nvSpPr>
          <p:spPr>
            <a:xfrm rot="5400000">
              <a:off x="10765080" y="4448160"/>
              <a:ext cx="288000" cy="362520"/>
            </a:xfrm>
            <a:custGeom>
              <a:avLst/>
              <a:gdLst/>
              <a:ahLst/>
              <a:rect l="l" t="t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4" name="Volný tvar 50"/>
            <p:cNvSpPr/>
            <p:nvPr/>
          </p:nvSpPr>
          <p:spPr>
            <a:xfrm rot="5400000">
              <a:off x="10760040" y="4458960"/>
              <a:ext cx="288000" cy="341280"/>
            </a:xfrm>
            <a:custGeom>
              <a:avLst/>
              <a:gdLst/>
              <a:ahLst/>
              <a:rect l="l" t="t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5" name="Volný tvar 51"/>
            <p:cNvSpPr/>
            <p:nvPr/>
          </p:nvSpPr>
          <p:spPr>
            <a:xfrm rot="5400000">
              <a:off x="8103960" y="4462920"/>
              <a:ext cx="260640" cy="379800"/>
            </a:xfrm>
            <a:custGeom>
              <a:avLst/>
              <a:gdLst/>
              <a:ahLst/>
              <a:rect l="l" t="t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46" name="Volný tvar 52"/>
            <p:cNvSpPr/>
            <p:nvPr/>
          </p:nvSpPr>
          <p:spPr>
            <a:xfrm rot="5400000">
              <a:off x="8110080" y="4479840"/>
              <a:ext cx="263520" cy="343080"/>
            </a:xfrm>
            <a:custGeom>
              <a:avLst/>
              <a:gdLst/>
              <a:ahLst/>
              <a:rect l="l" t="t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cs-CZ" sz="4400" spc="-1" strike="noStrike">
                <a:latin typeface="Arial"/>
              </a:rPr>
              <a:t>Klikněte pro úpravu formátu textu nadpisu</a:t>
            </a:r>
            <a:endParaRPr b="0" lang="cs-CZ" sz="4400" spc="-1" strike="noStrike">
              <a:latin typeface="Arial"/>
            </a:endParaRPr>
          </a:p>
        </p:txBody>
      </p:sp>
      <p:sp>
        <p:nvSpPr>
          <p:cNvPr id="3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latin typeface="Arial"/>
              </a:rPr>
              <a:t>Klikněte pro úpravu formátu textu osnovy</a:t>
            </a:r>
            <a:endParaRPr b="0" lang="cs-CZ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800" spc="-1" strike="noStrike">
                <a:latin typeface="Arial"/>
              </a:rPr>
              <a:t>Druhá úroveň</a:t>
            </a:r>
            <a:endParaRPr b="0" lang="cs-CZ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latin typeface="Arial"/>
              </a:rPr>
              <a:t>Třetí úroveň</a:t>
            </a:r>
            <a:endParaRPr b="0" lang="cs-CZ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000" spc="-1" strike="noStrike">
                <a:latin typeface="Arial"/>
              </a:rPr>
              <a:t>Čtvrtá úroveň osnovy</a:t>
            </a:r>
            <a:endParaRPr b="0" lang="cs-CZ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Pátá úroveň osnovy</a:t>
            </a:r>
            <a:endParaRPr b="0" lang="cs-CZ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Šestá úroveň</a:t>
            </a:r>
            <a:endParaRPr b="0" lang="cs-CZ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Sedmá úroveň</a:t>
            </a:r>
            <a:endParaRPr b="0" lang="cs-CZ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Skupina 83"/>
          <p:cNvGrpSpPr/>
          <p:nvPr/>
        </p:nvGrpSpPr>
        <p:grpSpPr>
          <a:xfrm>
            <a:off x="596520" y="780120"/>
            <a:ext cx="4410720" cy="5051880"/>
            <a:chOff x="596520" y="780120"/>
            <a:chExt cx="4410720" cy="5051880"/>
          </a:xfrm>
        </p:grpSpPr>
        <p:sp>
          <p:nvSpPr>
            <p:cNvPr id="386" name="Volný tvar 41"/>
            <p:cNvSpPr/>
            <p:nvPr/>
          </p:nvSpPr>
          <p:spPr>
            <a:xfrm flipV="1" rot="16200000">
              <a:off x="2804760" y="4186800"/>
              <a:ext cx="14040" cy="3085200"/>
            </a:xfrm>
            <a:custGeom>
              <a:avLst/>
              <a:gdLst/>
              <a:ahLst/>
              <a:rect l="l" t="t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7" name="Volný tvar 42"/>
            <p:cNvSpPr/>
            <p:nvPr/>
          </p:nvSpPr>
          <p:spPr>
            <a:xfrm flipV="1" rot="16200000">
              <a:off x="-1221840" y="3273480"/>
              <a:ext cx="3826440" cy="16200"/>
            </a:xfrm>
            <a:custGeom>
              <a:avLst/>
              <a:gdLst/>
              <a:ahLst/>
              <a:rect l="l" t="t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8" name="Volný tvar 43"/>
            <p:cNvSpPr/>
            <p:nvPr/>
          </p:nvSpPr>
          <p:spPr>
            <a:xfrm flipV="1" rot="16200000">
              <a:off x="2978280" y="3297960"/>
              <a:ext cx="3835440" cy="16200"/>
            </a:xfrm>
            <a:custGeom>
              <a:avLst/>
              <a:gdLst/>
              <a:ahLst/>
              <a:rect l="l" t="t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9" name="Volný tvar 44"/>
            <p:cNvSpPr/>
            <p:nvPr/>
          </p:nvSpPr>
          <p:spPr>
            <a:xfrm flipV="1" rot="16200000">
              <a:off x="2779560" y="-651600"/>
              <a:ext cx="11880" cy="3032640"/>
            </a:xfrm>
            <a:custGeom>
              <a:avLst/>
              <a:gdLst/>
              <a:ahLst/>
              <a:rect l="l" t="t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90" name="Volný tvar 45"/>
            <p:cNvSpPr/>
            <p:nvPr/>
          </p:nvSpPr>
          <p:spPr>
            <a:xfrm flipV="1" rot="16200000">
              <a:off x="619920" y="5321520"/>
              <a:ext cx="475920" cy="523080"/>
            </a:xfrm>
            <a:custGeom>
              <a:avLst/>
              <a:gdLst/>
              <a:ahLst/>
              <a:rect l="l" t="t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91" name="Volný tvar 46"/>
            <p:cNvSpPr/>
            <p:nvPr/>
          </p:nvSpPr>
          <p:spPr>
            <a:xfrm flipV="1" rot="16200000">
              <a:off x="631440" y="5323320"/>
              <a:ext cx="475920" cy="510480"/>
            </a:xfrm>
            <a:custGeom>
              <a:avLst/>
              <a:gdLst/>
              <a:ahLst/>
              <a:rect l="l" t="t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92" name="Volný tvar 47"/>
            <p:cNvSpPr/>
            <p:nvPr/>
          </p:nvSpPr>
          <p:spPr>
            <a:xfrm flipV="1" rot="16200000">
              <a:off x="4489560" y="5319360"/>
              <a:ext cx="506880" cy="518040"/>
            </a:xfrm>
            <a:custGeom>
              <a:avLst/>
              <a:gdLst/>
              <a:ahLst/>
              <a:rect l="l" t="t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93" name="Volný tvar 48"/>
            <p:cNvSpPr/>
            <p:nvPr/>
          </p:nvSpPr>
          <p:spPr>
            <a:xfrm flipV="1" rot="16200000">
              <a:off x="4505760" y="5319720"/>
              <a:ext cx="469440" cy="533160"/>
            </a:xfrm>
            <a:custGeom>
              <a:avLst/>
              <a:gdLst/>
              <a:ahLst/>
              <a:rect l="l" t="t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94" name="Volný tvar 49"/>
            <p:cNvSpPr/>
            <p:nvPr/>
          </p:nvSpPr>
          <p:spPr>
            <a:xfrm flipV="1" rot="16200000">
              <a:off x="4464360" y="770040"/>
              <a:ext cx="466920" cy="518040"/>
            </a:xfrm>
            <a:custGeom>
              <a:avLst/>
              <a:gdLst/>
              <a:ahLst/>
              <a:rect l="l" t="t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95" name="Volný tvar 50"/>
            <p:cNvSpPr/>
            <p:nvPr/>
          </p:nvSpPr>
          <p:spPr>
            <a:xfrm flipV="1" rot="16200000">
              <a:off x="4456800" y="785160"/>
              <a:ext cx="466920" cy="487800"/>
            </a:xfrm>
            <a:custGeom>
              <a:avLst/>
              <a:gdLst/>
              <a:ahLst/>
              <a:rect l="l" t="t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96" name="Volný tvar 51"/>
            <p:cNvSpPr/>
            <p:nvPr/>
          </p:nvSpPr>
          <p:spPr>
            <a:xfrm flipV="1" rot="16200000">
              <a:off x="666720" y="719640"/>
              <a:ext cx="422640" cy="543240"/>
            </a:xfrm>
            <a:custGeom>
              <a:avLst/>
              <a:gdLst/>
              <a:ahLst/>
              <a:rect l="l" t="t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97" name="Volný tvar 52"/>
            <p:cNvSpPr/>
            <p:nvPr/>
          </p:nvSpPr>
          <p:spPr>
            <a:xfrm flipV="1" rot="16200000">
              <a:off x="676080" y="748440"/>
              <a:ext cx="426960" cy="490320"/>
            </a:xfrm>
            <a:custGeom>
              <a:avLst/>
              <a:gdLst/>
              <a:ahLst/>
              <a:rect l="l" t="t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98" name="Skupina 97"/>
          <p:cNvGrpSpPr/>
          <p:nvPr/>
        </p:nvGrpSpPr>
        <p:grpSpPr>
          <a:xfrm>
            <a:off x="5322600" y="319320"/>
            <a:ext cx="3387960" cy="2709000"/>
            <a:chOff x="5322600" y="319320"/>
            <a:chExt cx="3387960" cy="2709000"/>
          </a:xfrm>
        </p:grpSpPr>
        <p:sp>
          <p:nvSpPr>
            <p:cNvPr id="399" name="Volný tvar 41"/>
            <p:cNvSpPr/>
            <p:nvPr/>
          </p:nvSpPr>
          <p:spPr>
            <a:xfrm>
              <a:off x="5386680" y="720000"/>
              <a:ext cx="9000" cy="1895400"/>
            </a:xfrm>
            <a:custGeom>
              <a:avLst/>
              <a:gdLst/>
              <a:ahLst/>
              <a:rect l="l" t="t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0" name="Volný tvar 42"/>
            <p:cNvSpPr/>
            <p:nvPr/>
          </p:nvSpPr>
          <p:spPr>
            <a:xfrm>
              <a:off x="5749920" y="2966760"/>
              <a:ext cx="2566080" cy="9360"/>
            </a:xfrm>
            <a:custGeom>
              <a:avLst/>
              <a:gdLst/>
              <a:ahLst/>
              <a:rect l="l" t="t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1" name="Volný tvar 43"/>
            <p:cNvSpPr/>
            <p:nvPr/>
          </p:nvSpPr>
          <p:spPr>
            <a:xfrm>
              <a:off x="5730480" y="382320"/>
              <a:ext cx="2572200" cy="9360"/>
            </a:xfrm>
            <a:custGeom>
              <a:avLst/>
              <a:gdLst/>
              <a:ahLst/>
              <a:rect l="l" t="t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2" name="Volný tvar 44"/>
            <p:cNvSpPr/>
            <p:nvPr/>
          </p:nvSpPr>
          <p:spPr>
            <a:xfrm>
              <a:off x="8651160" y="752400"/>
              <a:ext cx="7560" cy="1863000"/>
            </a:xfrm>
            <a:custGeom>
              <a:avLst/>
              <a:gdLst/>
              <a:ahLst/>
              <a:rect l="l" t="t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3" name="Volný tvar 45"/>
            <p:cNvSpPr/>
            <p:nvPr/>
          </p:nvSpPr>
          <p:spPr>
            <a:xfrm>
              <a:off x="5329800" y="2707560"/>
              <a:ext cx="318600" cy="320760"/>
            </a:xfrm>
            <a:custGeom>
              <a:avLst/>
              <a:gdLst/>
              <a:ahLst/>
              <a:rect l="l" t="t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4" name="Volný tvar 46"/>
            <p:cNvSpPr/>
            <p:nvPr/>
          </p:nvSpPr>
          <p:spPr>
            <a:xfrm>
              <a:off x="5333040" y="2704680"/>
              <a:ext cx="318600" cy="313200"/>
            </a:xfrm>
            <a:custGeom>
              <a:avLst/>
              <a:gdLst/>
              <a:ahLst/>
              <a:rect l="l" t="t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5" name="Volný tvar 47"/>
            <p:cNvSpPr/>
            <p:nvPr/>
          </p:nvSpPr>
          <p:spPr>
            <a:xfrm>
              <a:off x="5322600" y="322200"/>
              <a:ext cx="339480" cy="317880"/>
            </a:xfrm>
            <a:custGeom>
              <a:avLst/>
              <a:gdLst/>
              <a:ahLst/>
              <a:rect l="l" t="t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6" name="Volný tvar 48"/>
            <p:cNvSpPr/>
            <p:nvPr/>
          </p:nvSpPr>
          <p:spPr>
            <a:xfrm>
              <a:off x="5329800" y="319320"/>
              <a:ext cx="314280" cy="326880"/>
            </a:xfrm>
            <a:custGeom>
              <a:avLst/>
              <a:gdLst/>
              <a:ahLst/>
              <a:rect l="l" t="t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7" name="Volný tvar 49"/>
            <p:cNvSpPr/>
            <p:nvPr/>
          </p:nvSpPr>
          <p:spPr>
            <a:xfrm>
              <a:off x="8387280" y="349920"/>
              <a:ext cx="312840" cy="317880"/>
            </a:xfrm>
            <a:custGeom>
              <a:avLst/>
              <a:gdLst/>
              <a:ahLst/>
              <a:rect l="l" t="t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8" name="Volný tvar 50"/>
            <p:cNvSpPr/>
            <p:nvPr/>
          </p:nvSpPr>
          <p:spPr>
            <a:xfrm>
              <a:off x="8387280" y="363960"/>
              <a:ext cx="312840" cy="299160"/>
            </a:xfrm>
            <a:custGeom>
              <a:avLst/>
              <a:gdLst/>
              <a:ahLst/>
              <a:rect l="l" t="t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09" name="Volný tvar 51"/>
            <p:cNvSpPr/>
            <p:nvPr/>
          </p:nvSpPr>
          <p:spPr>
            <a:xfrm>
              <a:off x="8427600" y="2689200"/>
              <a:ext cx="282960" cy="333000"/>
            </a:xfrm>
            <a:custGeom>
              <a:avLst/>
              <a:gdLst/>
              <a:ahLst/>
              <a:rect l="l" t="t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0" name="Volný tvar 52"/>
            <p:cNvSpPr/>
            <p:nvPr/>
          </p:nvSpPr>
          <p:spPr>
            <a:xfrm>
              <a:off x="8424720" y="2698560"/>
              <a:ext cx="285840" cy="300960"/>
            </a:xfrm>
            <a:custGeom>
              <a:avLst/>
              <a:gdLst/>
              <a:ahLst/>
              <a:rect l="l" t="t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411" name="Skupina 111"/>
          <p:cNvGrpSpPr/>
          <p:nvPr/>
        </p:nvGrpSpPr>
        <p:grpSpPr>
          <a:xfrm>
            <a:off x="5322600" y="3245760"/>
            <a:ext cx="3387960" cy="2709360"/>
            <a:chOff x="5322600" y="3245760"/>
            <a:chExt cx="3387960" cy="2709360"/>
          </a:xfrm>
        </p:grpSpPr>
        <p:sp>
          <p:nvSpPr>
            <p:cNvPr id="412" name="Volný tvar 41"/>
            <p:cNvSpPr/>
            <p:nvPr/>
          </p:nvSpPr>
          <p:spPr>
            <a:xfrm>
              <a:off x="5386680" y="3646440"/>
              <a:ext cx="9000" cy="1895400"/>
            </a:xfrm>
            <a:custGeom>
              <a:avLst/>
              <a:gdLst/>
              <a:ahLst/>
              <a:rect l="l" t="t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3" name="Volný tvar 42"/>
            <p:cNvSpPr/>
            <p:nvPr/>
          </p:nvSpPr>
          <p:spPr>
            <a:xfrm>
              <a:off x="5749920" y="5893200"/>
              <a:ext cx="2566080" cy="9360"/>
            </a:xfrm>
            <a:custGeom>
              <a:avLst/>
              <a:gdLst/>
              <a:ahLst/>
              <a:rect l="l" t="t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4" name="Volný tvar 43"/>
            <p:cNvSpPr/>
            <p:nvPr/>
          </p:nvSpPr>
          <p:spPr>
            <a:xfrm>
              <a:off x="5730480" y="3308760"/>
              <a:ext cx="2572200" cy="9360"/>
            </a:xfrm>
            <a:custGeom>
              <a:avLst/>
              <a:gdLst/>
              <a:ahLst/>
              <a:rect l="l" t="t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5" name="Volný tvar 44"/>
            <p:cNvSpPr/>
            <p:nvPr/>
          </p:nvSpPr>
          <p:spPr>
            <a:xfrm>
              <a:off x="8651160" y="3678840"/>
              <a:ext cx="7560" cy="1863000"/>
            </a:xfrm>
            <a:custGeom>
              <a:avLst/>
              <a:gdLst/>
              <a:ahLst/>
              <a:rect l="l" t="t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6" name="Volný tvar 45"/>
            <p:cNvSpPr/>
            <p:nvPr/>
          </p:nvSpPr>
          <p:spPr>
            <a:xfrm>
              <a:off x="5329800" y="5634360"/>
              <a:ext cx="318600" cy="320760"/>
            </a:xfrm>
            <a:custGeom>
              <a:avLst/>
              <a:gdLst/>
              <a:ahLst/>
              <a:rect l="l" t="t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7" name="Volný tvar 46"/>
            <p:cNvSpPr/>
            <p:nvPr/>
          </p:nvSpPr>
          <p:spPr>
            <a:xfrm>
              <a:off x="5333040" y="5631120"/>
              <a:ext cx="318600" cy="313200"/>
            </a:xfrm>
            <a:custGeom>
              <a:avLst/>
              <a:gdLst/>
              <a:ahLst/>
              <a:rect l="l" t="t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8" name="Volný tvar 47"/>
            <p:cNvSpPr/>
            <p:nvPr/>
          </p:nvSpPr>
          <p:spPr>
            <a:xfrm>
              <a:off x="5322600" y="3248640"/>
              <a:ext cx="339480" cy="317880"/>
            </a:xfrm>
            <a:custGeom>
              <a:avLst/>
              <a:gdLst/>
              <a:ahLst/>
              <a:rect l="l" t="t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19" name="Volný tvar 48"/>
            <p:cNvSpPr/>
            <p:nvPr/>
          </p:nvSpPr>
          <p:spPr>
            <a:xfrm>
              <a:off x="5329800" y="3245760"/>
              <a:ext cx="314280" cy="326880"/>
            </a:xfrm>
            <a:custGeom>
              <a:avLst/>
              <a:gdLst/>
              <a:ahLst/>
              <a:rect l="l" t="t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0" name="Volný tvar 49"/>
            <p:cNvSpPr/>
            <p:nvPr/>
          </p:nvSpPr>
          <p:spPr>
            <a:xfrm>
              <a:off x="8387280" y="3276360"/>
              <a:ext cx="312840" cy="317880"/>
            </a:xfrm>
            <a:custGeom>
              <a:avLst/>
              <a:gdLst/>
              <a:ahLst/>
              <a:rect l="l" t="t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1" name="Volný tvar 50"/>
            <p:cNvSpPr/>
            <p:nvPr/>
          </p:nvSpPr>
          <p:spPr>
            <a:xfrm>
              <a:off x="8387280" y="3290400"/>
              <a:ext cx="312840" cy="299160"/>
            </a:xfrm>
            <a:custGeom>
              <a:avLst/>
              <a:gdLst/>
              <a:ahLst/>
              <a:rect l="l" t="t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2" name="Volný tvar 51"/>
            <p:cNvSpPr/>
            <p:nvPr/>
          </p:nvSpPr>
          <p:spPr>
            <a:xfrm>
              <a:off x="8427600" y="5615640"/>
              <a:ext cx="282960" cy="333000"/>
            </a:xfrm>
            <a:custGeom>
              <a:avLst/>
              <a:gdLst/>
              <a:ahLst/>
              <a:rect l="l" t="t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23" name="Volný tvar 52"/>
            <p:cNvSpPr/>
            <p:nvPr/>
          </p:nvSpPr>
          <p:spPr>
            <a:xfrm>
              <a:off x="8424720" y="5625000"/>
              <a:ext cx="285840" cy="300960"/>
            </a:xfrm>
            <a:custGeom>
              <a:avLst/>
              <a:gdLst/>
              <a:ahLst/>
              <a:rect l="l" t="t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4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cs-CZ" sz="4400" spc="-1" strike="noStrike">
                <a:latin typeface="Arial"/>
              </a:rPr>
              <a:t>Klikněte pro úpravu formátu textu nadpisu</a:t>
            </a:r>
            <a:endParaRPr b="0" lang="cs-CZ" sz="4400" spc="-1" strike="noStrike">
              <a:latin typeface="Arial"/>
            </a:endParaRPr>
          </a:p>
        </p:txBody>
      </p:sp>
      <p:sp>
        <p:nvSpPr>
          <p:cNvPr id="4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latin typeface="Arial"/>
              </a:rPr>
              <a:t>Klikněte pro úpravu formátu textu osnovy</a:t>
            </a:r>
            <a:endParaRPr b="0" lang="cs-CZ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800" spc="-1" strike="noStrike">
                <a:latin typeface="Arial"/>
              </a:rPr>
              <a:t>Druhá úroveň</a:t>
            </a:r>
            <a:endParaRPr b="0" lang="cs-CZ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latin typeface="Arial"/>
              </a:rPr>
              <a:t>Třetí úroveň</a:t>
            </a:r>
            <a:endParaRPr b="0" lang="cs-CZ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000" spc="-1" strike="noStrike">
                <a:latin typeface="Arial"/>
              </a:rPr>
              <a:t>Čtvrtá úroveň osnovy</a:t>
            </a:r>
            <a:endParaRPr b="0" lang="cs-CZ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Pátá úroveň osnovy</a:t>
            </a:r>
            <a:endParaRPr b="0" lang="cs-CZ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Šestá úroveň</a:t>
            </a:r>
            <a:endParaRPr b="0" lang="cs-CZ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Sedmá úroveň</a:t>
            </a:r>
            <a:endParaRPr b="0" lang="cs-CZ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cs-CZ" sz="4400" spc="-1" strike="noStrike">
                <a:latin typeface="Arial"/>
              </a:rPr>
              <a:t>Klikněte pro úpravu formátu textu nadpisu</a:t>
            </a:r>
            <a:endParaRPr b="0" lang="cs-CZ" sz="4400" spc="-1" strike="noStrike">
              <a:latin typeface="Arial"/>
            </a:endParaRPr>
          </a:p>
        </p:txBody>
      </p:sp>
      <p:sp>
        <p:nvSpPr>
          <p:cNvPr id="4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latin typeface="Arial"/>
              </a:rPr>
              <a:t>Klikněte pro úpravu formátu textu osnovy</a:t>
            </a:r>
            <a:endParaRPr b="0" lang="cs-CZ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800" spc="-1" strike="noStrike">
                <a:latin typeface="Arial"/>
              </a:rPr>
              <a:t>Druhá úroveň</a:t>
            </a:r>
            <a:endParaRPr b="0" lang="cs-CZ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latin typeface="Arial"/>
              </a:rPr>
              <a:t>Třetí úroveň</a:t>
            </a:r>
            <a:endParaRPr b="0" lang="cs-CZ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000" spc="-1" strike="noStrike">
                <a:latin typeface="Arial"/>
              </a:rPr>
              <a:t>Čtvrtá úroveň osnovy</a:t>
            </a:r>
            <a:endParaRPr b="0" lang="cs-CZ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Pátá úroveň osnovy</a:t>
            </a:r>
            <a:endParaRPr b="0" lang="cs-CZ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Šestá úroveň</a:t>
            </a:r>
            <a:endParaRPr b="0" lang="cs-CZ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Sedmá úroveň</a:t>
            </a:r>
            <a:endParaRPr b="0" lang="cs-CZ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jpeg"/><Relationship Id="rId3" Type="http://schemas.openxmlformats.org/officeDocument/2006/relationships/slideLayout" Target="../slideLayouts/slideLayout28.xml"/><Relationship Id="rId4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37.xml"/><Relationship Id="rId3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jpeg"/><Relationship Id="rId3" Type="http://schemas.openxmlformats.org/officeDocument/2006/relationships/image" Target="../media/image19.jpeg"/><Relationship Id="rId4" Type="http://schemas.openxmlformats.org/officeDocument/2006/relationships/slideLayout" Target="../slideLayouts/slideLayout49.xml"/><Relationship Id="rId5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jpeg"/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slideLayout" Target="../slideLayouts/slideLayout73.xml"/><Relationship Id="rId6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jpeg"/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slideLayout" Target="../slideLayouts/slideLayout85.xml"/><Relationship Id="rId6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jpeg"/><Relationship Id="rId3" Type="http://schemas.openxmlformats.org/officeDocument/2006/relationships/slideLayout" Target="../slideLayouts/slideLayout97.xml"/><Relationship Id="rId4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hyperlink" Target="mailto:mikroregion@novy-dvur.cz" TargetMode="External"/><Relationship Id="rId2" Type="http://schemas.openxmlformats.org/officeDocument/2006/relationships/hyperlink" Target="http://www.novy-dvur.cz/" TargetMode="External"/><Relationship Id="rId3" Type="http://schemas.openxmlformats.org/officeDocument/2006/relationships/image" Target="../media/image30.jpeg"/><Relationship Id="rId4" Type="http://schemas.openxmlformats.org/officeDocument/2006/relationships/slideLayout" Target="../slideLayouts/slideLayout109.xml"/><Relationship Id="rId5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PlaceHolder 1"/>
          <p:cNvSpPr>
            <a:spLocks noGrp="1"/>
          </p:cNvSpPr>
          <p:nvPr>
            <p:ph type="title"/>
          </p:nvPr>
        </p:nvSpPr>
        <p:spPr>
          <a:xfrm>
            <a:off x="4265640" y="1752480"/>
            <a:ext cx="6856560" cy="1827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ctr">
              <a:lnSpc>
                <a:spcPct val="100000"/>
              </a:lnSpc>
            </a:pPr>
            <a:r>
              <a:rPr b="0" lang="cs-CZ" sz="5400" spc="-1" strike="noStrike">
                <a:solidFill>
                  <a:srgbClr val="0d3965"/>
                </a:solidFill>
                <a:latin typeface="Segoe Print"/>
              </a:rPr>
              <a:t>Tradiční řemesla </a:t>
            </a:r>
            <a:br/>
            <a:r>
              <a:rPr b="0" lang="cs-CZ" sz="5400" spc="-1" strike="noStrike">
                <a:solidFill>
                  <a:srgbClr val="0d3965"/>
                </a:solidFill>
                <a:latin typeface="Segoe Print"/>
              </a:rPr>
              <a:t>v konírně</a:t>
            </a:r>
            <a:endParaRPr b="0" lang="cs-CZ" sz="5400" spc="-1" strike="noStrike">
              <a:latin typeface="Arial"/>
            </a:endParaRPr>
          </a:p>
        </p:txBody>
      </p:sp>
      <p:sp>
        <p:nvSpPr>
          <p:cNvPr id="545" name="PlaceHolder 2"/>
          <p:cNvSpPr>
            <a:spLocks noGrp="1"/>
          </p:cNvSpPr>
          <p:nvPr>
            <p:ph type="subTitle"/>
          </p:nvPr>
        </p:nvSpPr>
        <p:spPr>
          <a:xfrm>
            <a:off x="4265640" y="3733920"/>
            <a:ext cx="6856560" cy="91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cs-CZ" sz="2400" spc="-1" strike="noStrike">
                <a:solidFill>
                  <a:srgbClr val="9a5315"/>
                </a:solidFill>
                <a:latin typeface="Segoe Print"/>
              </a:rPr>
              <a:t>      </a:t>
            </a:r>
            <a:r>
              <a:rPr b="0" lang="cs-CZ" sz="3600" spc="-1" strike="noStrike">
                <a:solidFill>
                  <a:srgbClr val="ff0000"/>
                </a:solidFill>
                <a:latin typeface="Segoe Print"/>
              </a:rPr>
              <a:t>na zámku v Miloticích</a:t>
            </a:r>
            <a:endParaRPr b="0" lang="cs-CZ" sz="3600" spc="-1" strike="noStrike">
              <a:latin typeface="Arial"/>
            </a:endParaRPr>
          </a:p>
        </p:txBody>
      </p:sp>
      <p:pic>
        <p:nvPicPr>
          <p:cNvPr id="546" name="Obrázek 3" descr=""/>
          <p:cNvPicPr/>
          <p:nvPr/>
        </p:nvPicPr>
        <p:blipFill>
          <a:blip r:embed="rId1"/>
          <a:stretch/>
        </p:blipFill>
        <p:spPr>
          <a:xfrm>
            <a:off x="10688400" y="191880"/>
            <a:ext cx="1098720" cy="1559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PlaceHolder 1"/>
          <p:cNvSpPr>
            <a:spLocks noGrp="1"/>
          </p:cNvSpPr>
          <p:nvPr>
            <p:ph type="title"/>
          </p:nvPr>
        </p:nvSpPr>
        <p:spPr>
          <a:xfrm>
            <a:off x="1065240" y="304920"/>
            <a:ext cx="10056960" cy="1217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rmAutofit/>
          </a:bodyPr>
          <a:p>
            <a:pPr algn="ctr">
              <a:lnSpc>
                <a:spcPct val="100000"/>
              </a:lnSpc>
            </a:pPr>
            <a:r>
              <a:rPr b="0" lang="cs-CZ" sz="2800" spc="-1" strike="noStrike">
                <a:solidFill>
                  <a:srgbClr val="ff0000"/>
                </a:solidFill>
                <a:latin typeface="Segoe Print"/>
              </a:rPr>
              <a:t>Jsme informační, prezentační a výstavní místo Mikroregionu Nový Dvůr</a:t>
            </a:r>
            <a:endParaRPr b="0" lang="cs-CZ" sz="2800" spc="-1" strike="noStrike">
              <a:latin typeface="Arial"/>
            </a:endParaRPr>
          </a:p>
        </p:txBody>
      </p:sp>
      <p:sp>
        <p:nvSpPr>
          <p:cNvPr id="548" name="PlaceHolder 2"/>
          <p:cNvSpPr>
            <a:spLocks noGrp="1"/>
          </p:cNvSpPr>
          <p:nvPr>
            <p:ph/>
          </p:nvPr>
        </p:nvSpPr>
        <p:spPr>
          <a:xfrm>
            <a:off x="1065240" y="1752480"/>
            <a:ext cx="10056960" cy="4227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347400" indent="-347400">
              <a:lnSpc>
                <a:spcPct val="100000"/>
              </a:lnSpc>
              <a:spcBef>
                <a:spcPts val="1800"/>
              </a:spcBef>
              <a:buClr>
                <a:srgbClr val="ff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rgbClr val="ff0000"/>
                </a:solidFill>
                <a:latin typeface="Segoe Print"/>
              </a:rPr>
              <a:t>Najdete nás </a:t>
            </a:r>
            <a:r>
              <a:rPr b="0" lang="cs-CZ" sz="2400" spc="-1" strike="noStrike">
                <a:solidFill>
                  <a:srgbClr val="0d3965"/>
                </a:solidFill>
                <a:latin typeface="Segoe Print"/>
              </a:rPr>
              <a:t>v areálu zámku </a:t>
            </a:r>
            <a:r>
              <a:rPr b="0" lang="cs-CZ" sz="2400" spc="-1" strike="noStrike">
                <a:solidFill>
                  <a:srgbClr val="ff0000"/>
                </a:solidFill>
                <a:latin typeface="Segoe Print"/>
              </a:rPr>
              <a:t>Milotice</a:t>
            </a:r>
            <a:r>
              <a:rPr b="0" lang="cs-CZ" sz="2400" spc="-1" strike="noStrike">
                <a:solidFill>
                  <a:srgbClr val="0d3965"/>
                </a:solidFill>
                <a:latin typeface="Segoe Print"/>
              </a:rPr>
              <a:t>- při vstupu na </a:t>
            </a:r>
            <a:r>
              <a:rPr b="0" lang="cs-CZ" sz="2400" spc="-1" strike="noStrike">
                <a:solidFill>
                  <a:srgbClr val="ff0000"/>
                </a:solidFill>
                <a:latin typeface="Segoe Print"/>
              </a:rPr>
              <a:t>nádvoří</a:t>
            </a:r>
            <a:r>
              <a:rPr b="0" lang="cs-CZ" sz="2400" spc="-1" strike="noStrike">
                <a:solidFill>
                  <a:srgbClr val="9a5315"/>
                </a:solidFill>
                <a:latin typeface="Segoe Print"/>
              </a:rPr>
              <a:t> </a:t>
            </a:r>
            <a:r>
              <a:rPr b="0" lang="cs-CZ" sz="2400" spc="-1" strike="noStrike">
                <a:solidFill>
                  <a:srgbClr val="ff0000"/>
                </a:solidFill>
                <a:latin typeface="Segoe Print"/>
              </a:rPr>
              <a:t>vlevo</a:t>
            </a:r>
            <a:endParaRPr b="0" lang="cs-CZ" sz="2400" spc="-1" strike="noStrike">
              <a:latin typeface="Arial"/>
            </a:endParaRPr>
          </a:p>
          <a:p>
            <a:pPr marL="347400" indent="-347400">
              <a:lnSpc>
                <a:spcPct val="100000"/>
              </a:lnSpc>
              <a:spcBef>
                <a:spcPts val="1800"/>
              </a:spcBef>
              <a:buClr>
                <a:srgbClr val="ff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rgbClr val="ff0000"/>
                </a:solidFill>
                <a:latin typeface="Segoe Print"/>
              </a:rPr>
              <a:t>Otevřeno máme stejně jako zámek,</a:t>
            </a:r>
            <a:r>
              <a:rPr b="0" lang="cs-CZ" sz="2400" spc="-1" strike="noStrike">
                <a:solidFill>
                  <a:srgbClr val="9a5315"/>
                </a:solidFill>
                <a:latin typeface="Segoe Print"/>
              </a:rPr>
              <a:t> </a:t>
            </a:r>
            <a:r>
              <a:rPr b="0" lang="cs-CZ" sz="2400" spc="-1" strike="noStrike">
                <a:solidFill>
                  <a:srgbClr val="0d3965"/>
                </a:solidFill>
                <a:latin typeface="Segoe Print"/>
              </a:rPr>
              <a:t>ale telefonicky se můžeme domluvit na jiném čase</a:t>
            </a:r>
            <a:endParaRPr b="0" lang="cs-CZ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800"/>
              </a:spcBef>
              <a:tabLst>
                <a:tab algn="l" pos="0"/>
              </a:tabLst>
            </a:pPr>
            <a:r>
              <a:rPr b="0" lang="cs-CZ" sz="2400" spc="-1" strike="noStrike">
                <a:solidFill>
                  <a:srgbClr val="9a5315"/>
                </a:solidFill>
                <a:latin typeface="Segoe Print"/>
              </a:rPr>
              <a:t> </a:t>
            </a:r>
            <a:r>
              <a:rPr b="0" lang="cs-CZ" sz="2400" spc="-1" strike="noStrike">
                <a:solidFill>
                  <a:srgbClr val="ff0000"/>
                </a:solidFill>
                <a:latin typeface="Segoe Print"/>
              </a:rPr>
              <a:t>Út – Ne od 10,00 do 17,00</a:t>
            </a:r>
            <a:endParaRPr b="0" lang="cs-CZ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800"/>
              </a:spcBef>
              <a:tabLst>
                <a:tab algn="l" pos="0"/>
              </a:tabLst>
            </a:pPr>
            <a:r>
              <a:rPr b="0" lang="cs-CZ" sz="2400" spc="-1" strike="noStrike" u="sng">
                <a:solidFill>
                  <a:srgbClr val="ff0000"/>
                </a:solidFill>
                <a:uFillTx/>
                <a:latin typeface="Segoe Print"/>
              </a:rPr>
              <a:t>Telefon </a:t>
            </a:r>
            <a:r>
              <a:rPr b="1" lang="cs-CZ" sz="2400" spc="-1" strike="noStrike" u="sng">
                <a:solidFill>
                  <a:srgbClr val="ff0000"/>
                </a:solidFill>
                <a:uFillTx/>
                <a:latin typeface="Segoe Print"/>
              </a:rPr>
              <a:t>778 499 946</a:t>
            </a:r>
            <a:endParaRPr b="0" lang="cs-CZ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800"/>
              </a:spcBef>
              <a:tabLst>
                <a:tab algn="l" pos="0"/>
              </a:tabLst>
            </a:pPr>
            <a:r>
              <a:rPr b="0" lang="cs-CZ" sz="2400" spc="-1" strike="noStrike">
                <a:solidFill>
                  <a:srgbClr val="0d3965"/>
                </a:solidFill>
                <a:latin typeface="Segoe Print"/>
              </a:rPr>
              <a:t>mikroregion@novy-dvur.cz</a:t>
            </a:r>
            <a:endParaRPr b="0" lang="cs-CZ" sz="2400" spc="-1" strike="noStrike">
              <a:latin typeface="Arial"/>
            </a:endParaRPr>
          </a:p>
        </p:txBody>
      </p:sp>
      <p:pic>
        <p:nvPicPr>
          <p:cNvPr id="549" name="Obrázek 3" descr=""/>
          <p:cNvPicPr/>
          <p:nvPr/>
        </p:nvPicPr>
        <p:blipFill>
          <a:blip r:embed="rId1"/>
          <a:stretch/>
        </p:blipFill>
        <p:spPr>
          <a:xfrm>
            <a:off x="10858320" y="191880"/>
            <a:ext cx="1098720" cy="1559160"/>
          </a:xfrm>
          <a:prstGeom prst="rect">
            <a:avLst/>
          </a:prstGeom>
          <a:ln w="0">
            <a:noFill/>
          </a:ln>
        </p:spPr>
      </p:pic>
      <p:pic>
        <p:nvPicPr>
          <p:cNvPr id="550" name="Obrázek 4" descr=""/>
          <p:cNvPicPr/>
          <p:nvPr/>
        </p:nvPicPr>
        <p:blipFill>
          <a:blip r:embed="rId2"/>
          <a:stretch/>
        </p:blipFill>
        <p:spPr>
          <a:xfrm>
            <a:off x="6651000" y="4521960"/>
            <a:ext cx="1850400" cy="1810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PlaceHolder 1"/>
          <p:cNvSpPr>
            <a:spLocks noGrp="1"/>
          </p:cNvSpPr>
          <p:nvPr>
            <p:ph type="title"/>
          </p:nvPr>
        </p:nvSpPr>
        <p:spPr>
          <a:xfrm>
            <a:off x="1065240" y="304920"/>
            <a:ext cx="10056960" cy="121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rmAutofit/>
          </a:bodyPr>
          <a:p>
            <a:pPr>
              <a:lnSpc>
                <a:spcPct val="100000"/>
              </a:lnSpc>
            </a:pPr>
            <a:r>
              <a:rPr b="0" lang="cs-CZ" sz="5400" spc="-1" strike="noStrike">
                <a:solidFill>
                  <a:srgbClr val="ff0000"/>
                </a:solidFill>
                <a:latin typeface="Segoe Print"/>
              </a:rPr>
              <a:t>Co u nás můžete vidět:</a:t>
            </a:r>
            <a:endParaRPr b="0" lang="cs-CZ" sz="5400" spc="-1" strike="noStrike">
              <a:latin typeface="Arial"/>
            </a:endParaRPr>
          </a:p>
        </p:txBody>
      </p:sp>
      <p:sp>
        <p:nvSpPr>
          <p:cNvPr id="552" name="PlaceHolder 2"/>
          <p:cNvSpPr>
            <a:spLocks noGrp="1"/>
          </p:cNvSpPr>
          <p:nvPr>
            <p:ph/>
          </p:nvPr>
        </p:nvSpPr>
        <p:spPr>
          <a:xfrm>
            <a:off x="1065240" y="1825560"/>
            <a:ext cx="4953240" cy="418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47400" indent="-347400">
              <a:lnSpc>
                <a:spcPct val="100000"/>
              </a:lnSpc>
              <a:spcBef>
                <a:spcPts val="1800"/>
              </a:spcBef>
              <a:buClr>
                <a:srgbClr val="0d3965"/>
              </a:buClr>
              <a:buFont typeface="Arial"/>
              <a:buChar char="•"/>
            </a:pPr>
            <a:r>
              <a:rPr b="0" lang="cs-CZ" sz="2400" spc="-1" strike="noStrike">
                <a:solidFill>
                  <a:srgbClr val="0d3965"/>
                </a:solidFill>
                <a:latin typeface="Segoe Print"/>
              </a:rPr>
              <a:t>Dětský koutek pro nejmenší</a:t>
            </a:r>
            <a:endParaRPr b="0" lang="cs-CZ" sz="2400" spc="-1" strike="noStrike">
              <a:latin typeface="Arial"/>
            </a:endParaRPr>
          </a:p>
          <a:p>
            <a:pPr marL="347400" indent="-347400">
              <a:lnSpc>
                <a:spcPct val="100000"/>
              </a:lnSpc>
              <a:spcBef>
                <a:spcPts val="1800"/>
              </a:spcBef>
              <a:buClr>
                <a:srgbClr val="0d3965"/>
              </a:buClr>
              <a:buFont typeface="Arial"/>
              <a:buChar char="•"/>
            </a:pPr>
            <a:r>
              <a:rPr b="0" lang="cs-CZ" sz="2400" spc="-1" strike="noStrike">
                <a:solidFill>
                  <a:srgbClr val="0d3965"/>
                </a:solidFill>
                <a:latin typeface="Segoe Print"/>
              </a:rPr>
              <a:t>Dračí sluj s pokladem</a:t>
            </a:r>
            <a:endParaRPr b="0" lang="cs-CZ" sz="2400" spc="-1" strike="noStrike">
              <a:latin typeface="Arial"/>
            </a:endParaRPr>
          </a:p>
          <a:p>
            <a:pPr marL="347400" indent="-347400">
              <a:lnSpc>
                <a:spcPct val="100000"/>
              </a:lnSpc>
              <a:spcBef>
                <a:spcPts val="1800"/>
              </a:spcBef>
              <a:buClr>
                <a:srgbClr val="0d3965"/>
              </a:buClr>
              <a:buFont typeface="Arial"/>
              <a:buChar char="•"/>
            </a:pPr>
            <a:r>
              <a:rPr b="0" lang="cs-CZ" sz="2400" spc="-1" strike="noStrike">
                <a:solidFill>
                  <a:srgbClr val="0d3965"/>
                </a:solidFill>
                <a:latin typeface="Segoe Print"/>
              </a:rPr>
              <a:t>Dílničky pro děti</a:t>
            </a:r>
            <a:endParaRPr b="0" lang="cs-CZ" sz="2400" spc="-1" strike="noStrike">
              <a:latin typeface="Arial"/>
            </a:endParaRPr>
          </a:p>
          <a:p>
            <a:pPr marL="347400" indent="-347400">
              <a:lnSpc>
                <a:spcPct val="100000"/>
              </a:lnSpc>
              <a:spcBef>
                <a:spcPts val="1800"/>
              </a:spcBef>
              <a:buClr>
                <a:srgbClr val="0d3965"/>
              </a:buClr>
              <a:buFont typeface="Arial"/>
              <a:buChar char="•"/>
            </a:pPr>
            <a:r>
              <a:rPr b="0" lang="cs-CZ" sz="2400" spc="-1" strike="noStrike">
                <a:solidFill>
                  <a:srgbClr val="0d3965"/>
                </a:solidFill>
                <a:latin typeface="Segoe Print"/>
              </a:rPr>
              <a:t>Zámecký brod pro koně      i s dřevěnými koníky</a:t>
            </a:r>
            <a:endParaRPr b="0" lang="cs-CZ" sz="2400" spc="-1" strike="noStrike">
              <a:latin typeface="Arial"/>
            </a:endParaRPr>
          </a:p>
          <a:p>
            <a:pPr marL="347400" indent="-347400">
              <a:lnSpc>
                <a:spcPct val="100000"/>
              </a:lnSpc>
              <a:spcBef>
                <a:spcPts val="1800"/>
              </a:spcBef>
              <a:buClr>
                <a:srgbClr val="0d3965"/>
              </a:buClr>
              <a:buFont typeface="Arial"/>
              <a:buChar char="•"/>
            </a:pPr>
            <a:r>
              <a:rPr b="0" lang="cs-CZ" sz="2400" spc="-1" strike="noStrike">
                <a:solidFill>
                  <a:srgbClr val="0d3965"/>
                </a:solidFill>
                <a:latin typeface="Segoe Print"/>
              </a:rPr>
              <a:t>Turistické informace </a:t>
            </a:r>
            <a:endParaRPr b="0" lang="cs-CZ" sz="2400" spc="-1" strike="noStrike">
              <a:latin typeface="Arial"/>
            </a:endParaRPr>
          </a:p>
          <a:p>
            <a:pPr marL="347400" indent="-347400">
              <a:lnSpc>
                <a:spcPct val="100000"/>
              </a:lnSpc>
              <a:spcBef>
                <a:spcPts val="1800"/>
              </a:spcBef>
              <a:buClr>
                <a:srgbClr val="0d3965"/>
              </a:buClr>
              <a:buFont typeface="Arial"/>
              <a:buChar char="•"/>
            </a:pPr>
            <a:r>
              <a:rPr b="0" lang="cs-CZ" sz="2400" spc="-1" strike="noStrike">
                <a:solidFill>
                  <a:srgbClr val="0d3965"/>
                </a:solidFill>
                <a:latin typeface="Segoe Print"/>
              </a:rPr>
              <a:t>Drobné dárečky z výletu</a:t>
            </a:r>
            <a:endParaRPr b="0" lang="cs-CZ" sz="2400" spc="-1" strike="noStrike">
              <a:latin typeface="Arial"/>
            </a:endParaRPr>
          </a:p>
        </p:txBody>
      </p:sp>
      <p:graphicFrame>
        <p:nvGraphicFramePr>
          <p:cNvPr id="553" name="Zástupný symbol pro obsah 4"/>
          <p:cNvGraphicFramePr/>
          <p:nvPr/>
        </p:nvGraphicFramePr>
        <p:xfrm>
          <a:off x="6172200" y="1825560"/>
          <a:ext cx="4950720" cy="2135880"/>
        </p:xfrm>
        <a:graphic>
          <a:graphicData uri="http://schemas.openxmlformats.org/drawingml/2006/table">
            <a:tbl>
              <a:tblPr/>
              <a:tblGrid>
                <a:gridCol w="1650240"/>
                <a:gridCol w="1650240"/>
                <a:gridCol w="1650600"/>
              </a:tblGrid>
              <a:tr h="533880">
                <a:tc>
                  <a:txBody>
                    <a:bodyPr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cs-CZ" sz="1800" spc="-1" strike="noStrike">
                          <a:solidFill>
                            <a:srgbClr val="ffffff"/>
                          </a:solidFill>
                          <a:latin typeface="Segoe Print"/>
                        </a:rPr>
                        <a:t>Třída</a:t>
                      </a:r>
                      <a:endParaRPr b="0" lang="cs-CZ" sz="18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376012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800" spc="-1" strike="noStrike">
                          <a:solidFill>
                            <a:srgbClr val="ffffff"/>
                          </a:solidFill>
                          <a:latin typeface="Segoe Print"/>
                        </a:rPr>
                        <a:t>Skupina 1</a:t>
                      </a:r>
                      <a:endParaRPr b="0" lang="cs-CZ" sz="18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376012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cs-CZ" sz="1800" spc="-1" strike="noStrike">
                          <a:solidFill>
                            <a:srgbClr val="ffffff"/>
                          </a:solidFill>
                          <a:latin typeface="Segoe Print"/>
                        </a:rPr>
                        <a:t>Skupina 2</a:t>
                      </a:r>
                      <a:endParaRPr b="0" lang="cs-CZ" sz="18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376012"/>
                    </a:solidFill>
                  </a:tcPr>
                </a:tc>
              </a:tr>
              <a:tr h="533880">
                <a:tc>
                  <a:txBody>
                    <a:bodyPr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cs-CZ" sz="1800" spc="-1" strike="noStrike">
                          <a:solidFill>
                            <a:srgbClr val="9a5315"/>
                          </a:solidFill>
                          <a:latin typeface="Segoe Print"/>
                        </a:rPr>
                        <a:t>Třída 1</a:t>
                      </a:r>
                      <a:endParaRPr b="0" lang="cs-CZ" sz="18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4e8cc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800" spc="-1" strike="noStrike">
                          <a:solidFill>
                            <a:srgbClr val="9a5315"/>
                          </a:solidFill>
                          <a:latin typeface="Segoe Print"/>
                        </a:rPr>
                        <a:t>82</a:t>
                      </a:r>
                      <a:endParaRPr b="0" lang="cs-CZ" sz="18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4e8cc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800" spc="-1" strike="noStrike">
                          <a:solidFill>
                            <a:srgbClr val="9a5315"/>
                          </a:solidFill>
                          <a:latin typeface="Segoe Print"/>
                        </a:rPr>
                        <a:t>95</a:t>
                      </a:r>
                      <a:endParaRPr b="0" lang="cs-CZ" sz="18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4e8cc"/>
                    </a:solidFill>
                  </a:tcPr>
                </a:tc>
              </a:tr>
              <a:tr h="533880">
                <a:tc>
                  <a:txBody>
                    <a:bodyPr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cs-CZ" sz="1800" spc="-1" strike="noStrike">
                          <a:solidFill>
                            <a:srgbClr val="9a5315"/>
                          </a:solidFill>
                          <a:latin typeface="Segoe Print"/>
                        </a:rPr>
                        <a:t>Třída 2</a:t>
                      </a:r>
                      <a:endParaRPr b="0" lang="cs-CZ" sz="18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af4e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800" spc="-1" strike="noStrike">
                          <a:solidFill>
                            <a:srgbClr val="9a5315"/>
                          </a:solidFill>
                          <a:latin typeface="Segoe Print"/>
                        </a:rPr>
                        <a:t>76</a:t>
                      </a:r>
                      <a:endParaRPr b="0" lang="cs-CZ" sz="18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af4e7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800" spc="-1" strike="noStrike">
                          <a:solidFill>
                            <a:srgbClr val="9a5315"/>
                          </a:solidFill>
                          <a:latin typeface="Segoe Print"/>
                        </a:rPr>
                        <a:t>88</a:t>
                      </a:r>
                      <a:endParaRPr b="0" lang="cs-CZ" sz="18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af4e7"/>
                    </a:solidFill>
                  </a:tcPr>
                </a:tc>
              </a:tr>
              <a:tr h="534600">
                <a:tc>
                  <a:txBody>
                    <a:bodyPr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cs-CZ" sz="1800" spc="-1" strike="noStrike">
                          <a:solidFill>
                            <a:srgbClr val="9a5315"/>
                          </a:solidFill>
                          <a:latin typeface="Segoe Print"/>
                        </a:rPr>
                        <a:t>Třída 3</a:t>
                      </a:r>
                      <a:endParaRPr b="0" lang="cs-CZ" sz="18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4e8cc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800" spc="-1" strike="noStrike">
                          <a:solidFill>
                            <a:srgbClr val="9a5315"/>
                          </a:solidFill>
                          <a:latin typeface="Segoe Print"/>
                        </a:rPr>
                        <a:t>84</a:t>
                      </a:r>
                      <a:endParaRPr b="0" lang="cs-CZ" sz="18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4e8cc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cs-CZ" sz="1800" spc="-1" strike="noStrike">
                          <a:solidFill>
                            <a:srgbClr val="9a5315"/>
                          </a:solidFill>
                          <a:latin typeface="Segoe Print"/>
                        </a:rPr>
                        <a:t>90</a:t>
                      </a:r>
                      <a:endParaRPr b="0" lang="cs-CZ" sz="1800" spc="-1" strike="noStrike">
                        <a:latin typeface="Arial"/>
                      </a:endParaRPr>
                    </a:p>
                  </a:txBody>
                  <a:tcPr anchor="ctr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4e8cc"/>
                    </a:solidFill>
                  </a:tcPr>
                </a:tc>
              </a:tr>
            </a:tbl>
          </a:graphicData>
        </a:graphic>
      </p:graphicFrame>
      <p:pic>
        <p:nvPicPr>
          <p:cNvPr id="554" name="Obrázek 9" descr=""/>
          <p:cNvPicPr/>
          <p:nvPr/>
        </p:nvPicPr>
        <p:blipFill>
          <a:blip r:embed="rId1"/>
          <a:stretch/>
        </p:blipFill>
        <p:spPr>
          <a:xfrm>
            <a:off x="6094440" y="1713960"/>
            <a:ext cx="5582520" cy="4186440"/>
          </a:xfrm>
          <a:prstGeom prst="rect">
            <a:avLst/>
          </a:prstGeom>
          <a:ln w="0">
            <a:noFill/>
          </a:ln>
        </p:spPr>
      </p:pic>
      <p:pic>
        <p:nvPicPr>
          <p:cNvPr id="555" name="Obrázek 10" descr=""/>
          <p:cNvPicPr/>
          <p:nvPr/>
        </p:nvPicPr>
        <p:blipFill>
          <a:blip r:embed="rId2"/>
          <a:stretch/>
        </p:blipFill>
        <p:spPr>
          <a:xfrm>
            <a:off x="11021040" y="171360"/>
            <a:ext cx="1019520" cy="1446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PlaceHolder 1"/>
          <p:cNvSpPr>
            <a:spLocks noGrp="1"/>
          </p:cNvSpPr>
          <p:nvPr>
            <p:ph type="title"/>
          </p:nvPr>
        </p:nvSpPr>
        <p:spPr>
          <a:xfrm>
            <a:off x="7493040" y="1330200"/>
            <a:ext cx="3839040" cy="2101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p>
            <a:pPr>
              <a:lnSpc>
                <a:spcPct val="100000"/>
              </a:lnSpc>
            </a:pPr>
            <a:r>
              <a:rPr b="0" lang="cs-CZ" sz="3600" spc="-1" strike="noStrike">
                <a:solidFill>
                  <a:srgbClr val="ff0000"/>
                </a:solidFill>
                <a:latin typeface="Segoe Print"/>
              </a:rPr>
              <a:t>Připravený je pro děti </a:t>
            </a:r>
            <a:br/>
            <a:endParaRPr b="0" lang="cs-CZ" sz="3600" spc="-1" strike="noStrike">
              <a:latin typeface="Arial"/>
            </a:endParaRPr>
          </a:p>
        </p:txBody>
      </p:sp>
      <p:sp>
        <p:nvSpPr>
          <p:cNvPr id="557" name="PlaceHolder 2"/>
          <p:cNvSpPr>
            <a:spLocks noGrp="1"/>
          </p:cNvSpPr>
          <p:nvPr>
            <p:ph/>
          </p:nvPr>
        </p:nvSpPr>
        <p:spPr>
          <a:xfrm>
            <a:off x="7382160" y="3167640"/>
            <a:ext cx="3839040" cy="216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1800"/>
              </a:spcBef>
              <a:tabLst>
                <a:tab algn="l" pos="0"/>
              </a:tabLst>
            </a:pPr>
            <a:r>
              <a:rPr b="0" lang="cs-CZ" sz="2400" spc="-1" strike="noStrike">
                <a:solidFill>
                  <a:srgbClr val="0d3965"/>
                </a:solidFill>
                <a:latin typeface="Segoe Print"/>
              </a:rPr>
              <a:t>: výukový a zábavný 3D Panel, kde můžete poznávat náš mikroregion nebo       si obléct panenku do kroje </a:t>
            </a:r>
            <a:endParaRPr b="0" lang="cs-CZ" sz="2400" spc="-1" strike="noStrike">
              <a:latin typeface="Arial"/>
            </a:endParaRPr>
          </a:p>
        </p:txBody>
      </p:sp>
      <p:pic>
        <p:nvPicPr>
          <p:cNvPr id="558" name="Zástupný symbol obrázku 7" descr=""/>
          <p:cNvPicPr/>
          <p:nvPr/>
        </p:nvPicPr>
        <p:blipFill>
          <a:blip r:embed="rId1"/>
          <a:srcRect l="6782" t="0" r="6782" b="0"/>
          <a:stretch/>
        </p:blipFill>
        <p:spPr>
          <a:xfrm>
            <a:off x="836640" y="1031040"/>
            <a:ext cx="5942160" cy="4570560"/>
          </a:xfrm>
          <a:prstGeom prst="rect">
            <a:avLst/>
          </a:prstGeom>
          <a:ln w="38100">
            <a:solidFill>
              <a:srgbClr val="ffffff"/>
            </a:solidFill>
            <a:round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PlaceHolder 1"/>
          <p:cNvSpPr>
            <a:spLocks noGrp="1"/>
          </p:cNvSpPr>
          <p:nvPr>
            <p:ph type="title"/>
          </p:nvPr>
        </p:nvSpPr>
        <p:spPr>
          <a:xfrm>
            <a:off x="1065240" y="304920"/>
            <a:ext cx="10056960" cy="1214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rmAutofit/>
          </a:bodyPr>
          <a:p>
            <a:pPr>
              <a:lnSpc>
                <a:spcPct val="100000"/>
              </a:lnSpc>
            </a:pPr>
            <a:r>
              <a:rPr b="0" lang="cs-CZ" sz="6000" spc="-1" strike="noStrike">
                <a:solidFill>
                  <a:srgbClr val="ff0000"/>
                </a:solidFill>
                <a:latin typeface="Segoe Print"/>
              </a:rPr>
              <a:t>Můžete u nás </a:t>
            </a:r>
            <a:endParaRPr b="0" lang="cs-CZ" sz="6000" spc="-1" strike="noStrike">
              <a:latin typeface="Arial"/>
            </a:endParaRPr>
          </a:p>
        </p:txBody>
      </p:sp>
      <p:pic>
        <p:nvPicPr>
          <p:cNvPr id="560" name="Zástupný symbol obrázku 2" descr=""/>
          <p:cNvPicPr/>
          <p:nvPr/>
        </p:nvPicPr>
        <p:blipFill>
          <a:blip r:embed="rId1"/>
          <a:srcRect l="0" t="854" r="0" b="854"/>
          <a:stretch/>
        </p:blipFill>
        <p:spPr>
          <a:xfrm>
            <a:off x="1265040" y="1900080"/>
            <a:ext cx="3934080" cy="2570400"/>
          </a:xfrm>
          <a:prstGeom prst="rect">
            <a:avLst/>
          </a:prstGeom>
          <a:ln w="38100">
            <a:solidFill>
              <a:srgbClr val="ffffff"/>
            </a:solidFill>
            <a:round/>
          </a:ln>
        </p:spPr>
      </p:pic>
      <p:sp>
        <p:nvSpPr>
          <p:cNvPr id="561" name="PlaceHolder 2"/>
          <p:cNvSpPr>
            <a:spLocks noGrp="1"/>
          </p:cNvSpPr>
          <p:nvPr>
            <p:ph/>
          </p:nvPr>
        </p:nvSpPr>
        <p:spPr>
          <a:xfrm>
            <a:off x="1052280" y="4935960"/>
            <a:ext cx="4367520" cy="1006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>
              <a:lnSpc>
                <a:spcPct val="100000"/>
              </a:lnSpc>
              <a:spcBef>
                <a:spcPts val="1599"/>
              </a:spcBef>
              <a:tabLst>
                <a:tab algn="l" pos="0"/>
              </a:tabLst>
            </a:pPr>
            <a:r>
              <a:rPr b="0" lang="cs-CZ" sz="2800" spc="-1" strike="noStrike">
                <a:solidFill>
                  <a:srgbClr val="0d3965"/>
                </a:solidFill>
                <a:latin typeface="Segoe Print"/>
              </a:rPr>
              <a:t>: poskládat dračí kostky </a:t>
            </a:r>
            <a:endParaRPr b="0" lang="cs-CZ" sz="2800" spc="-1" strike="noStrike">
              <a:latin typeface="Arial"/>
            </a:endParaRPr>
          </a:p>
        </p:txBody>
      </p:sp>
      <p:sp>
        <p:nvSpPr>
          <p:cNvPr id="562" name="PlaceHolder 3"/>
          <p:cNvSpPr>
            <a:spLocks noGrp="1"/>
          </p:cNvSpPr>
          <p:nvPr>
            <p:ph/>
          </p:nvPr>
        </p:nvSpPr>
        <p:spPr>
          <a:xfrm>
            <a:off x="6742800" y="4935960"/>
            <a:ext cx="4367520" cy="1006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>
              <a:lnSpc>
                <a:spcPct val="100000"/>
              </a:lnSpc>
              <a:spcBef>
                <a:spcPts val="1599"/>
              </a:spcBef>
              <a:tabLst>
                <a:tab algn="l" pos="0"/>
              </a:tabLst>
            </a:pPr>
            <a:r>
              <a:rPr b="0" lang="cs-CZ" sz="2800" spc="-1" strike="noStrike">
                <a:solidFill>
                  <a:srgbClr val="0d3965"/>
                </a:solidFill>
                <a:latin typeface="Segoe Print"/>
              </a:rPr>
              <a:t>: najít poklad v dračí sluji</a:t>
            </a:r>
            <a:endParaRPr b="0" lang="cs-CZ" sz="2800" spc="-1" strike="noStrike">
              <a:latin typeface="Arial"/>
            </a:endParaRPr>
          </a:p>
        </p:txBody>
      </p:sp>
      <p:pic>
        <p:nvPicPr>
          <p:cNvPr id="563" name="Zástupný symbol obrázku 15" descr=""/>
          <p:cNvPicPr/>
          <p:nvPr/>
        </p:nvPicPr>
        <p:blipFill>
          <a:blip r:embed="rId2"/>
          <a:srcRect l="0" t="6429" r="0" b="6429"/>
          <a:stretch/>
        </p:blipFill>
        <p:spPr>
          <a:xfrm>
            <a:off x="6975720" y="1900080"/>
            <a:ext cx="3934080" cy="2570400"/>
          </a:xfrm>
          <a:prstGeom prst="rect">
            <a:avLst/>
          </a:prstGeom>
          <a:ln w="38100">
            <a:solidFill>
              <a:srgbClr val="ffffff"/>
            </a:solidFill>
            <a:round/>
          </a:ln>
        </p:spPr>
      </p:pic>
      <p:pic>
        <p:nvPicPr>
          <p:cNvPr id="564" name="Obrázek 16" descr=""/>
          <p:cNvPicPr/>
          <p:nvPr/>
        </p:nvPicPr>
        <p:blipFill>
          <a:blip r:embed="rId3"/>
          <a:stretch/>
        </p:blipFill>
        <p:spPr>
          <a:xfrm>
            <a:off x="10799280" y="107640"/>
            <a:ext cx="1098720" cy="1559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PlaceHolder 1"/>
          <p:cNvSpPr>
            <a:spLocks noGrp="1"/>
          </p:cNvSpPr>
          <p:nvPr>
            <p:ph type="title"/>
          </p:nvPr>
        </p:nvSpPr>
        <p:spPr>
          <a:xfrm>
            <a:off x="1065240" y="304920"/>
            <a:ext cx="10056960" cy="912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p>
            <a:pPr>
              <a:lnSpc>
                <a:spcPct val="100000"/>
              </a:lnSpc>
            </a:pPr>
            <a:r>
              <a:rPr b="0" lang="cs-CZ" sz="3600" spc="-1" strike="noStrike">
                <a:solidFill>
                  <a:srgbClr val="0d3965"/>
                </a:solidFill>
                <a:latin typeface="Segoe Print"/>
              </a:rPr>
              <a:t>Další možnosti využití konírny </a:t>
            </a:r>
            <a:endParaRPr b="0" lang="cs-CZ" sz="3600" spc="-1" strike="noStrike">
              <a:latin typeface="Arial"/>
            </a:endParaRPr>
          </a:p>
        </p:txBody>
      </p:sp>
      <p:sp>
        <p:nvSpPr>
          <p:cNvPr id="566" name="PlaceHolder 2"/>
          <p:cNvSpPr>
            <a:spLocks noGrp="1"/>
          </p:cNvSpPr>
          <p:nvPr>
            <p:ph/>
          </p:nvPr>
        </p:nvSpPr>
        <p:spPr>
          <a:xfrm>
            <a:off x="1413360" y="4947480"/>
            <a:ext cx="2713680" cy="912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>
              <a:lnSpc>
                <a:spcPct val="100000"/>
              </a:lnSpc>
              <a:spcBef>
                <a:spcPts val="1599"/>
              </a:spcBef>
              <a:tabLst>
                <a:tab algn="l" pos="0"/>
              </a:tabLst>
            </a:pPr>
            <a:r>
              <a:rPr b="0" lang="cs-CZ" sz="2000" spc="-1" strike="noStrike">
                <a:solidFill>
                  <a:srgbClr val="0d3965"/>
                </a:solidFill>
                <a:latin typeface="Segoe Print"/>
              </a:rPr>
              <a:t>: prohlédnete si krásu našich krojů</a:t>
            </a:r>
            <a:endParaRPr b="0" lang="cs-CZ" sz="2000" spc="-1" strike="noStrike">
              <a:latin typeface="Arial"/>
            </a:endParaRPr>
          </a:p>
        </p:txBody>
      </p:sp>
      <p:pic>
        <p:nvPicPr>
          <p:cNvPr id="567" name="Zástupný symbol obrázku 5" descr=""/>
          <p:cNvPicPr/>
          <p:nvPr/>
        </p:nvPicPr>
        <p:blipFill>
          <a:blip r:embed="rId1"/>
          <a:srcRect l="17478" t="0" r="17478" b="0"/>
          <a:stretch/>
        </p:blipFill>
        <p:spPr>
          <a:xfrm>
            <a:off x="4721040" y="1824120"/>
            <a:ext cx="2714400" cy="2774880"/>
          </a:xfrm>
          <a:prstGeom prst="rect">
            <a:avLst/>
          </a:prstGeom>
          <a:ln w="38100">
            <a:solidFill>
              <a:srgbClr val="ffffff"/>
            </a:solidFill>
            <a:round/>
          </a:ln>
        </p:spPr>
      </p:pic>
      <p:sp>
        <p:nvSpPr>
          <p:cNvPr id="568" name="PlaceHolder 3"/>
          <p:cNvSpPr>
            <a:spLocks noGrp="1"/>
          </p:cNvSpPr>
          <p:nvPr>
            <p:ph/>
          </p:nvPr>
        </p:nvSpPr>
        <p:spPr>
          <a:xfrm>
            <a:off x="4825080" y="4947480"/>
            <a:ext cx="2624040" cy="912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>
              <a:lnSpc>
                <a:spcPct val="100000"/>
              </a:lnSpc>
              <a:spcBef>
                <a:spcPts val="1599"/>
              </a:spcBef>
              <a:tabLst>
                <a:tab algn="l" pos="0"/>
              </a:tabLst>
            </a:pPr>
            <a:r>
              <a:rPr b="0" lang="cs-CZ" sz="2000" spc="-1" strike="noStrike">
                <a:solidFill>
                  <a:srgbClr val="ff0000"/>
                </a:solidFill>
                <a:latin typeface="Segoe Print"/>
              </a:rPr>
              <a:t>: budete poznávat bylinky a řemesla </a:t>
            </a:r>
            <a:endParaRPr b="0" lang="cs-CZ" sz="2000" spc="-1" strike="noStrike">
              <a:latin typeface="Arial"/>
            </a:endParaRPr>
          </a:p>
        </p:txBody>
      </p:sp>
      <p:sp>
        <p:nvSpPr>
          <p:cNvPr id="569" name="PlaceHolder 4"/>
          <p:cNvSpPr>
            <a:spLocks noGrp="1"/>
          </p:cNvSpPr>
          <p:nvPr>
            <p:ph/>
          </p:nvPr>
        </p:nvSpPr>
        <p:spPr>
          <a:xfrm>
            <a:off x="8437320" y="4947480"/>
            <a:ext cx="2624040" cy="1009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>
              <a:lnSpc>
                <a:spcPct val="100000"/>
              </a:lnSpc>
              <a:spcBef>
                <a:spcPts val="1599"/>
              </a:spcBef>
              <a:tabLst>
                <a:tab algn="l" pos="0"/>
              </a:tabLst>
            </a:pPr>
            <a:r>
              <a:rPr b="0" lang="cs-CZ" sz="2000" spc="-1" strike="noStrike">
                <a:solidFill>
                  <a:srgbClr val="00b050"/>
                </a:solidFill>
                <a:latin typeface="Segoe Print"/>
              </a:rPr>
              <a:t>: vyrobíte si vlastní výrobek-placku, kabelku aj.</a:t>
            </a:r>
            <a:endParaRPr b="0" lang="cs-CZ" sz="2000" spc="-1" strike="noStrike">
              <a:latin typeface="Arial"/>
            </a:endParaRPr>
          </a:p>
        </p:txBody>
      </p:sp>
      <p:pic>
        <p:nvPicPr>
          <p:cNvPr id="570" name="Zástupný symbol obrázku 6" descr=""/>
          <p:cNvPicPr/>
          <p:nvPr/>
        </p:nvPicPr>
        <p:blipFill>
          <a:blip r:embed="rId2"/>
          <a:srcRect l="17495" t="0" r="17495" b="0"/>
          <a:stretch/>
        </p:blipFill>
        <p:spPr>
          <a:xfrm>
            <a:off x="1249200" y="1824120"/>
            <a:ext cx="2713680" cy="2774880"/>
          </a:xfrm>
          <a:prstGeom prst="rect">
            <a:avLst/>
          </a:prstGeom>
          <a:ln w="38100">
            <a:solidFill>
              <a:srgbClr val="ffffff"/>
            </a:solidFill>
            <a:round/>
          </a:ln>
        </p:spPr>
      </p:pic>
      <p:pic>
        <p:nvPicPr>
          <p:cNvPr id="571" name="Zástupný symbol obrázku 8" descr=""/>
          <p:cNvPicPr/>
          <p:nvPr/>
        </p:nvPicPr>
        <p:blipFill>
          <a:blip r:embed="rId3"/>
          <a:srcRect l="13337" t="0" r="13337" b="0"/>
          <a:stretch/>
        </p:blipFill>
        <p:spPr>
          <a:xfrm>
            <a:off x="8222760" y="1824120"/>
            <a:ext cx="2714400" cy="2774880"/>
          </a:xfrm>
          <a:prstGeom prst="rect">
            <a:avLst/>
          </a:prstGeom>
          <a:ln w="38100">
            <a:solidFill>
              <a:srgbClr val="ffffff"/>
            </a:solidFill>
            <a:round/>
          </a:ln>
        </p:spPr>
      </p:pic>
      <p:pic>
        <p:nvPicPr>
          <p:cNvPr id="572" name="Obrázek 2" descr=""/>
          <p:cNvPicPr/>
          <p:nvPr/>
        </p:nvPicPr>
        <p:blipFill>
          <a:blip r:embed="rId4"/>
          <a:stretch/>
        </p:blipFill>
        <p:spPr>
          <a:xfrm>
            <a:off x="10840680" y="26280"/>
            <a:ext cx="1098720" cy="1559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PlaceHolder 1"/>
          <p:cNvSpPr>
            <a:spLocks noGrp="1"/>
          </p:cNvSpPr>
          <p:nvPr>
            <p:ph type="title"/>
          </p:nvPr>
        </p:nvSpPr>
        <p:spPr>
          <a:xfrm>
            <a:off x="9066240" y="421560"/>
            <a:ext cx="2805840" cy="1655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p>
            <a:pPr>
              <a:lnSpc>
                <a:spcPct val="120000"/>
              </a:lnSpc>
            </a:pPr>
            <a:r>
              <a:rPr b="0" lang="cs-CZ" sz="3600" spc="-1" strike="noStrike">
                <a:solidFill>
                  <a:srgbClr val="ff0000"/>
                </a:solidFill>
                <a:latin typeface="Segoe Print"/>
              </a:rPr>
              <a:t>Malá fotogalerie</a:t>
            </a:r>
            <a:endParaRPr b="0" lang="cs-CZ" sz="3600" spc="-1" strike="noStrike">
              <a:latin typeface="Arial"/>
            </a:endParaRPr>
          </a:p>
        </p:txBody>
      </p:sp>
      <p:sp>
        <p:nvSpPr>
          <p:cNvPr id="574" name="PlaceHolder 2"/>
          <p:cNvSpPr>
            <a:spLocks noGrp="1"/>
          </p:cNvSpPr>
          <p:nvPr>
            <p:ph/>
          </p:nvPr>
        </p:nvSpPr>
        <p:spPr>
          <a:xfrm>
            <a:off x="9066240" y="2485080"/>
            <a:ext cx="2284560" cy="324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>
              <a:lnSpc>
                <a:spcPct val="100000"/>
              </a:lnSpc>
              <a:spcBef>
                <a:spcPts val="1599"/>
              </a:spcBef>
              <a:tabLst>
                <a:tab algn="l" pos="0"/>
              </a:tabLst>
            </a:pPr>
            <a:r>
              <a:rPr b="0" lang="cs-CZ" sz="2400" spc="-1" strike="noStrike">
                <a:solidFill>
                  <a:srgbClr val="0d3965"/>
                </a:solidFill>
                <a:latin typeface="Segoe Print"/>
              </a:rPr>
              <a:t>Naši malí školní návštěvníci  se u nás nudit určitě  nebudou</a:t>
            </a:r>
            <a:endParaRPr b="0" lang="cs-CZ" sz="2400" spc="-1" strike="noStrike">
              <a:latin typeface="Arial"/>
            </a:endParaRPr>
          </a:p>
        </p:txBody>
      </p:sp>
      <p:pic>
        <p:nvPicPr>
          <p:cNvPr id="575" name="Zástupný symbol obrázku 20" descr=""/>
          <p:cNvPicPr/>
          <p:nvPr/>
        </p:nvPicPr>
        <p:blipFill>
          <a:blip r:embed="rId1"/>
          <a:srcRect l="1289" t="0" r="1289" b="0"/>
          <a:stretch/>
        </p:blipFill>
        <p:spPr>
          <a:xfrm>
            <a:off x="5546880" y="529560"/>
            <a:ext cx="2991960" cy="2304000"/>
          </a:xfrm>
          <a:prstGeom prst="rect">
            <a:avLst/>
          </a:prstGeom>
          <a:ln w="38100">
            <a:solidFill>
              <a:srgbClr val="ffffff"/>
            </a:solidFill>
            <a:round/>
          </a:ln>
        </p:spPr>
      </p:pic>
      <p:pic>
        <p:nvPicPr>
          <p:cNvPr id="576" name="Zástupný symbol obrázku 18" descr=""/>
          <p:cNvPicPr/>
          <p:nvPr/>
        </p:nvPicPr>
        <p:blipFill>
          <a:blip r:embed="rId2"/>
          <a:srcRect l="18125" t="0" r="18125" b="0"/>
          <a:stretch/>
        </p:blipFill>
        <p:spPr>
          <a:xfrm>
            <a:off x="840960" y="1020240"/>
            <a:ext cx="3884760" cy="4570560"/>
          </a:xfrm>
          <a:prstGeom prst="rect">
            <a:avLst/>
          </a:prstGeom>
          <a:ln w="38100">
            <a:solidFill>
              <a:srgbClr val="ffffff"/>
            </a:solidFill>
            <a:round/>
          </a:ln>
        </p:spPr>
      </p:pic>
      <p:pic>
        <p:nvPicPr>
          <p:cNvPr id="577" name="Obrázek 22" descr=""/>
          <p:cNvPicPr/>
          <p:nvPr/>
        </p:nvPicPr>
        <p:blipFill>
          <a:blip r:embed="rId3"/>
          <a:stretch/>
        </p:blipFill>
        <p:spPr>
          <a:xfrm>
            <a:off x="11090160" y="115200"/>
            <a:ext cx="947880" cy="1344960"/>
          </a:xfrm>
          <a:prstGeom prst="rect">
            <a:avLst/>
          </a:prstGeom>
          <a:ln w="0">
            <a:noFill/>
          </a:ln>
        </p:spPr>
      </p:pic>
      <p:pic>
        <p:nvPicPr>
          <p:cNvPr id="578" name="" descr=""/>
          <p:cNvPicPr/>
          <p:nvPr/>
        </p:nvPicPr>
        <p:blipFill>
          <a:blip r:embed="rId4"/>
          <a:stretch/>
        </p:blipFill>
        <p:spPr>
          <a:xfrm>
            <a:off x="5581080" y="3420000"/>
            <a:ext cx="2878920" cy="2287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PlaceHolder 1"/>
          <p:cNvSpPr>
            <a:spLocks noGrp="1"/>
          </p:cNvSpPr>
          <p:nvPr>
            <p:ph type="title"/>
          </p:nvPr>
        </p:nvSpPr>
        <p:spPr>
          <a:xfrm>
            <a:off x="7511760" y="1330200"/>
            <a:ext cx="3839040" cy="2101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p>
            <a:pPr>
              <a:lnSpc>
                <a:spcPct val="120000"/>
              </a:lnSpc>
            </a:pPr>
            <a:r>
              <a:rPr b="0" lang="cs-CZ" sz="4400" spc="-1" strike="noStrike">
                <a:solidFill>
                  <a:srgbClr val="ff0000"/>
                </a:solidFill>
                <a:latin typeface="Segoe Print"/>
              </a:rPr>
              <a:t>Naše vstupné se nemění</a:t>
            </a:r>
            <a:endParaRPr b="0" lang="cs-CZ" sz="4400" spc="-1" strike="noStrike">
              <a:latin typeface="Arial"/>
            </a:endParaRPr>
          </a:p>
        </p:txBody>
      </p:sp>
      <p:graphicFrame>
        <p:nvGraphicFramePr>
          <p:cNvPr id="580" name="Zástupný obsah 4"/>
          <p:cNvGraphicFramePr/>
          <p:nvPr/>
        </p:nvGraphicFramePr>
        <p:xfrm>
          <a:off x="775800" y="914400"/>
          <a:ext cx="6232320" cy="5268960"/>
        </p:xfrm>
        <a:graphic>
          <a:graphicData uri="http://schemas.openxmlformats.org/drawingml/2006/table">
            <a:tbl>
              <a:tblPr/>
              <a:tblGrid>
                <a:gridCol w="3146760"/>
                <a:gridCol w="3085920"/>
              </a:tblGrid>
              <a:tr h="75276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cs-CZ" sz="2800" spc="-1" strike="noStrike">
                          <a:solidFill>
                            <a:srgbClr val="ffffff"/>
                          </a:solidFill>
                          <a:latin typeface="Segoe Print"/>
                        </a:rPr>
                        <a:t>Vstupné </a:t>
                      </a:r>
                      <a:endParaRPr b="0" lang="cs-CZ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6dc025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cs-CZ" sz="2800" spc="-1" strike="noStrike">
                          <a:solidFill>
                            <a:srgbClr val="ffffff"/>
                          </a:solidFill>
                          <a:latin typeface="Segoe Print"/>
                        </a:rPr>
                        <a:t>Kč</a:t>
                      </a:r>
                      <a:endParaRPr b="0" lang="cs-CZ" sz="2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6dc025"/>
                    </a:solidFill>
                  </a:tcPr>
                </a:tc>
              </a:tr>
              <a:tr h="75276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cs-CZ" sz="1800" spc="-1" strike="noStrike">
                          <a:solidFill>
                            <a:srgbClr val="000000"/>
                          </a:solidFill>
                          <a:latin typeface="Segoe Print"/>
                        </a:rPr>
                        <a:t> </a:t>
                      </a:r>
                      <a:r>
                        <a:rPr b="0" lang="cs-CZ" sz="1800" spc="-1" strike="noStrike">
                          <a:solidFill>
                            <a:srgbClr val="000000"/>
                          </a:solidFill>
                          <a:latin typeface="Segoe Print"/>
                        </a:rPr>
                        <a:t>Děti</a:t>
                      </a:r>
                      <a:endParaRPr b="0" lang="cs-CZ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4e8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cs-CZ" sz="2000" spc="-1" strike="noStrike">
                          <a:solidFill>
                            <a:srgbClr val="000000"/>
                          </a:solidFill>
                          <a:latin typeface="Segoe Print"/>
                        </a:rPr>
                        <a:t>20,-</a:t>
                      </a:r>
                      <a:endParaRPr b="0" lang="cs-CZ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4e8cc"/>
                    </a:solidFill>
                  </a:tcPr>
                </a:tc>
              </a:tr>
              <a:tr h="75276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cs-CZ" sz="1800" spc="-1" strike="noStrike">
                          <a:solidFill>
                            <a:srgbClr val="000000"/>
                          </a:solidFill>
                          <a:latin typeface="Segoe Print"/>
                        </a:rPr>
                        <a:t>Dospělí</a:t>
                      </a:r>
                      <a:endParaRPr b="0" lang="cs-CZ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a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cs-CZ" sz="2000" spc="-1" strike="noStrike">
                          <a:solidFill>
                            <a:srgbClr val="000000"/>
                          </a:solidFill>
                          <a:latin typeface="Segoe Print"/>
                        </a:rPr>
                        <a:t>30,-</a:t>
                      </a:r>
                      <a:endParaRPr b="0" lang="cs-CZ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af4e7"/>
                    </a:solidFill>
                  </a:tcPr>
                </a:tc>
              </a:tr>
              <a:tr h="75276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cs-CZ" sz="1800" spc="-1" strike="noStrike">
                          <a:solidFill>
                            <a:srgbClr val="000000"/>
                          </a:solidFill>
                          <a:latin typeface="Segoe Print"/>
                        </a:rPr>
                        <a:t>Senioři</a:t>
                      </a:r>
                      <a:endParaRPr b="0" lang="cs-CZ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4e8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cs-CZ" sz="2000" spc="-1" strike="noStrike">
                          <a:solidFill>
                            <a:srgbClr val="000000"/>
                          </a:solidFill>
                          <a:latin typeface="Segoe Print"/>
                        </a:rPr>
                        <a:t>25,-</a:t>
                      </a:r>
                      <a:endParaRPr b="0" lang="cs-CZ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4e8cc"/>
                    </a:solidFill>
                  </a:tcPr>
                </a:tc>
              </a:tr>
              <a:tr h="75276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cs-CZ" sz="1800" spc="-1" strike="noStrike">
                          <a:solidFill>
                            <a:srgbClr val="000000"/>
                          </a:solidFill>
                          <a:latin typeface="Segoe Print"/>
                        </a:rPr>
                        <a:t>Školní skupiny + 2 doprovod</a:t>
                      </a:r>
                      <a:endParaRPr b="0" lang="cs-CZ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a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cs-CZ" sz="2000" spc="-1" strike="noStrike">
                          <a:solidFill>
                            <a:srgbClr val="000000"/>
                          </a:solidFill>
                          <a:latin typeface="Segoe Print"/>
                        </a:rPr>
                        <a:t>-10%</a:t>
                      </a:r>
                      <a:endParaRPr b="0" lang="cs-CZ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af4e7"/>
                    </a:solidFill>
                  </a:tcPr>
                </a:tc>
              </a:tr>
              <a:tr h="75276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cs-CZ" sz="1800" spc="-1" strike="noStrike">
                          <a:solidFill>
                            <a:srgbClr val="000000"/>
                          </a:solidFill>
                          <a:latin typeface="Segoe Print"/>
                        </a:rPr>
                        <a:t>Rodinné vstupné (2+max. 3 děti)</a:t>
                      </a:r>
                      <a:endParaRPr b="0" lang="cs-CZ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4e8c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cs-CZ" sz="2000" spc="-1" strike="noStrike">
                          <a:solidFill>
                            <a:srgbClr val="000000"/>
                          </a:solidFill>
                          <a:latin typeface="Segoe Print"/>
                        </a:rPr>
                        <a:t>85,-</a:t>
                      </a:r>
                      <a:endParaRPr b="0" lang="cs-CZ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4e8cc"/>
                    </a:solidFill>
                  </a:tcPr>
                </a:tc>
              </a:tr>
              <a:tr h="75276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cs-CZ" sz="1800" spc="-1" strike="noStrike">
                          <a:solidFill>
                            <a:srgbClr val="000000"/>
                          </a:solidFill>
                          <a:latin typeface="Segoe Print"/>
                        </a:rPr>
                        <a:t>Skupiny nad 12 osob</a:t>
                      </a:r>
                      <a:endParaRPr b="0" lang="cs-CZ" sz="18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af4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cs-CZ" sz="2000" spc="-1" strike="noStrike">
                          <a:solidFill>
                            <a:srgbClr val="000000"/>
                          </a:solidFill>
                          <a:latin typeface="Segoe Print"/>
                        </a:rPr>
                        <a:t>- 10%</a:t>
                      </a:r>
                      <a:endParaRPr b="0" lang="cs-CZ" sz="20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af4e7"/>
                    </a:solidFill>
                  </a:tcPr>
                </a:tc>
              </a:tr>
            </a:tbl>
          </a:graphicData>
        </a:graphic>
      </p:graphicFrame>
      <p:sp>
        <p:nvSpPr>
          <p:cNvPr id="581" name="PlaceHolder 2"/>
          <p:cNvSpPr>
            <a:spLocks noGrp="1"/>
          </p:cNvSpPr>
          <p:nvPr>
            <p:ph/>
          </p:nvPr>
        </p:nvSpPr>
        <p:spPr>
          <a:xfrm>
            <a:off x="7511760" y="3555360"/>
            <a:ext cx="3839040" cy="2386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endParaRPr b="0" lang="cs-CZ" sz="3200" spc="-1" strike="noStrike">
              <a:latin typeface="Arial"/>
            </a:endParaRPr>
          </a:p>
        </p:txBody>
      </p:sp>
      <p:pic>
        <p:nvPicPr>
          <p:cNvPr id="582" name="Obrázek 6" descr=""/>
          <p:cNvPicPr/>
          <p:nvPr/>
        </p:nvPicPr>
        <p:blipFill>
          <a:blip r:embed="rId1"/>
          <a:stretch/>
        </p:blipFill>
        <p:spPr>
          <a:xfrm>
            <a:off x="7511760" y="3549240"/>
            <a:ext cx="4056120" cy="2696400"/>
          </a:xfrm>
          <a:prstGeom prst="rect">
            <a:avLst/>
          </a:prstGeom>
          <a:ln w="0">
            <a:noFill/>
          </a:ln>
        </p:spPr>
      </p:pic>
      <p:pic>
        <p:nvPicPr>
          <p:cNvPr id="583" name="Obrázek 7" descr=""/>
          <p:cNvPicPr/>
          <p:nvPr/>
        </p:nvPicPr>
        <p:blipFill>
          <a:blip r:embed="rId2"/>
          <a:stretch/>
        </p:blipFill>
        <p:spPr>
          <a:xfrm>
            <a:off x="10754640" y="246600"/>
            <a:ext cx="1098720" cy="1559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PlaceHolder 1"/>
          <p:cNvSpPr>
            <a:spLocks noGrp="1"/>
          </p:cNvSpPr>
          <p:nvPr>
            <p:ph type="title"/>
          </p:nvPr>
        </p:nvSpPr>
        <p:spPr>
          <a:xfrm>
            <a:off x="4265640" y="817560"/>
            <a:ext cx="6856560" cy="2090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rmAutofit fontScale="99000"/>
          </a:bodyPr>
          <a:p>
            <a:pPr>
              <a:lnSpc>
                <a:spcPct val="100000"/>
              </a:lnSpc>
            </a:pPr>
            <a:r>
              <a:rPr b="0" lang="cs-CZ" sz="4400" spc="-1" strike="noStrike">
                <a:solidFill>
                  <a:srgbClr val="0d3965"/>
                </a:solidFill>
                <a:latin typeface="Segoe Print"/>
              </a:rPr>
              <a:t>Těšíme se na Vaši třídu, na Vás, na Vaše přátele  a známé </a:t>
            </a:r>
            <a:endParaRPr b="0" lang="cs-CZ" sz="4400" spc="-1" strike="noStrike">
              <a:latin typeface="Arial"/>
            </a:endParaRPr>
          </a:p>
        </p:txBody>
      </p:sp>
      <p:sp>
        <p:nvSpPr>
          <p:cNvPr id="585" name="PlaceHolder 2"/>
          <p:cNvSpPr>
            <a:spLocks noGrp="1"/>
          </p:cNvSpPr>
          <p:nvPr>
            <p:ph/>
          </p:nvPr>
        </p:nvSpPr>
        <p:spPr>
          <a:xfrm>
            <a:off x="4265640" y="3733920"/>
            <a:ext cx="6856560" cy="2679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fontScale="89000"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cs-CZ" sz="2400" spc="-1" strike="noStrike" u="sng">
                <a:solidFill>
                  <a:srgbClr val="6dc025"/>
                </a:solidFill>
                <a:uFillTx/>
                <a:latin typeface="Segoe Print"/>
                <a:hlinkClick r:id="rId1"/>
              </a:rPr>
              <a:t>mikroregion@novy-dvur.cz</a:t>
            </a:r>
            <a:endParaRPr b="0" lang="cs-CZ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cs-CZ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cs-CZ" sz="2400" spc="-1" strike="noStrike" u="sng">
                <a:solidFill>
                  <a:srgbClr val="ff0000"/>
                </a:solidFill>
                <a:uFillTx/>
                <a:latin typeface="Segoe Print"/>
              </a:rPr>
              <a:t>Tel: 778 499 946</a:t>
            </a:r>
            <a:endParaRPr b="0" lang="cs-CZ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cs-CZ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cs-CZ" sz="2400" spc="-1" strike="noStrike" u="sng">
                <a:solidFill>
                  <a:srgbClr val="6dc025"/>
                </a:solidFill>
                <a:uFillTx/>
                <a:latin typeface="Segoe Print"/>
                <a:hlinkClick r:id="rId2"/>
              </a:rPr>
              <a:t>www.novy-dvur.cz</a:t>
            </a:r>
            <a:endParaRPr b="0" lang="cs-CZ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cs-CZ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cs-CZ" sz="2400" spc="-1" strike="noStrike" u="sng">
                <a:solidFill>
                  <a:srgbClr val="ff0000"/>
                </a:solidFill>
                <a:uFillTx/>
                <a:latin typeface="Segoe Print"/>
              </a:rPr>
              <a:t>Facebook </a:t>
            </a:r>
            <a:endParaRPr b="0" lang="cs-CZ" sz="2400" spc="-1" strike="noStrike">
              <a:latin typeface="Arial"/>
            </a:endParaRPr>
          </a:p>
        </p:txBody>
      </p:sp>
      <p:pic>
        <p:nvPicPr>
          <p:cNvPr id="586" name="Obrázek 3" descr=""/>
          <p:cNvPicPr/>
          <p:nvPr/>
        </p:nvPicPr>
        <p:blipFill>
          <a:blip r:embed="rId3"/>
          <a:stretch/>
        </p:blipFill>
        <p:spPr>
          <a:xfrm>
            <a:off x="9566280" y="3429000"/>
            <a:ext cx="1973160" cy="2799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Přírodní prezentace, ilustrovaný design krajiny (širokoúhlý formát)</Template>
  <TotalTime>157</TotalTime>
  <Application>LibreOffice/7.2.1.2$Windows_X86_64 LibreOffice_project/87b77fad49947c1441b67c559c339af8f3517e22</Application>
  <AppVersion>15.0000</AppVersion>
  <Words>261</Words>
  <Paragraphs>70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2019-02-06T11:28:38Z</dcterms:created>
  <dc:creator>Lucie</dc:creator>
  <dc:description/>
  <dc:language>cs-CZ</dc:language>
  <cp:lastModifiedBy/>
  <dcterms:modified xsi:type="dcterms:W3CDTF">2025-01-13T09:03:08Z</dcterms:modified>
  <cp:revision>20</cp:revision>
  <dc:subject/>
  <dc:title>Tradiční řemesla v konírně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9</vt:i4>
  </property>
  <property fmtid="{D5CDD505-2E9C-101B-9397-08002B2CF9AE}" pid="3" name="PresentationFormat">
    <vt:lpwstr>Širokoúhlá obrazovka</vt:lpwstr>
  </property>
  <property fmtid="{D5CDD505-2E9C-101B-9397-08002B2CF9AE}" pid="4" name="Slides">
    <vt:i4>9</vt:i4>
  </property>
</Properties>
</file>